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Nunito Sans SemiBold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Nunito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NunitoSansSemiBold-regular.fntdata"/><Relationship Id="rId27" Type="http://schemas.openxmlformats.org/officeDocument/2006/relationships/font" Target="fonts/Poppins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SemiBold-boldItalic.fntdata"/><Relationship Id="rId30" Type="http://schemas.openxmlformats.org/officeDocument/2006/relationships/font" Target="fonts/Nunito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4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-bold.fntdata"/><Relationship Id="rId14" Type="http://schemas.openxmlformats.org/officeDocument/2006/relationships/slide" Target="slides/slide8.xml"/><Relationship Id="rId36" Type="http://schemas.openxmlformats.org/officeDocument/2006/relationships/font" Target="fonts/NunitoSans-regular.fntdata"/><Relationship Id="rId17" Type="http://schemas.openxmlformats.org/officeDocument/2006/relationships/slide" Target="slides/slide11.xml"/><Relationship Id="rId39" Type="http://schemas.openxmlformats.org/officeDocument/2006/relationships/font" Target="fonts/Nunito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74443fddc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74443fd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74443fddc_0_8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74443fddc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746ff6a32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746ff6a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746ff6a32_0_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746ff6a3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74443fddc_0_9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574443fddc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74443fddc_0_9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74443fddc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74443fddc_0_4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74443fdd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746ff6a32_0_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746ff6a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74443fddc_0_6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74443fdd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74443fddc_0_7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74443fdd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74443fddc_0_7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574443fddc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74443fddc_0_7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74443fddc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74443fddc_0_7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74443fddc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31689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 rot="7152292">
            <a:off x="-141860" y="-3293122"/>
            <a:ext cx="14457727" cy="7765624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3268600"/>
            <a:ext cx="6802801" cy="35893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1230200" y="2087374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423700" y="1495967"/>
            <a:ext cx="43467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>
            <a:off x="4453700" y="0"/>
            <a:ext cx="4698208" cy="685811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654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316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4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228600" y="2183033"/>
            <a:ext cx="33516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7" name="Google Shape;97;p1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1" name="Google Shape;101;p1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4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-349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7" name="Google Shape;107;p1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" name="Google Shape;108;p17"/>
          <p:cNvSpPr/>
          <p:nvPr>
            <p:ph idx="2" type="pic"/>
          </p:nvPr>
        </p:nvSpPr>
        <p:spPr>
          <a:xfrm>
            <a:off x="1208525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17"/>
          <p:cNvSpPr/>
          <p:nvPr>
            <p:ph idx="3" type="pic"/>
          </p:nvPr>
        </p:nvSpPr>
        <p:spPr>
          <a:xfrm>
            <a:off x="3079163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17"/>
          <p:cNvSpPr/>
          <p:nvPr>
            <p:ph idx="4" type="pic"/>
          </p:nvPr>
        </p:nvSpPr>
        <p:spPr>
          <a:xfrm>
            <a:off x="4949788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17"/>
          <p:cNvSpPr/>
          <p:nvPr>
            <p:ph idx="5" type="pic"/>
          </p:nvPr>
        </p:nvSpPr>
        <p:spPr>
          <a:xfrm>
            <a:off x="6820413" y="1552367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208525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6" type="subTitle"/>
          </p:nvPr>
        </p:nvSpPr>
        <p:spPr>
          <a:xfrm>
            <a:off x="1208525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7" type="subTitle"/>
          </p:nvPr>
        </p:nvSpPr>
        <p:spPr>
          <a:xfrm>
            <a:off x="3079166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8" type="subTitle"/>
          </p:nvPr>
        </p:nvSpPr>
        <p:spPr>
          <a:xfrm>
            <a:off x="3079163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9" type="subTitle"/>
          </p:nvPr>
        </p:nvSpPr>
        <p:spPr>
          <a:xfrm>
            <a:off x="4949794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3" type="subTitle"/>
          </p:nvPr>
        </p:nvSpPr>
        <p:spPr>
          <a:xfrm>
            <a:off x="4949788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4" type="subTitle"/>
          </p:nvPr>
        </p:nvSpPr>
        <p:spPr>
          <a:xfrm>
            <a:off x="6820423" y="3043163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5" type="subTitle"/>
          </p:nvPr>
        </p:nvSpPr>
        <p:spPr>
          <a:xfrm>
            <a:off x="6820413" y="3359913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16" type="pic"/>
          </p:nvPr>
        </p:nvSpPr>
        <p:spPr>
          <a:xfrm>
            <a:off x="3079163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1" name="Google Shape;121;p17"/>
          <p:cNvSpPr/>
          <p:nvPr>
            <p:ph idx="17" type="pic"/>
          </p:nvPr>
        </p:nvSpPr>
        <p:spPr>
          <a:xfrm>
            <a:off x="4949788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18" type="pic"/>
          </p:nvPr>
        </p:nvSpPr>
        <p:spPr>
          <a:xfrm>
            <a:off x="6820413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3" name="Google Shape;123;p17"/>
          <p:cNvSpPr txBox="1"/>
          <p:nvPr>
            <p:ph idx="19" type="subTitle"/>
          </p:nvPr>
        </p:nvSpPr>
        <p:spPr>
          <a:xfrm>
            <a:off x="1208525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4" name="Google Shape;124;p17"/>
          <p:cNvSpPr/>
          <p:nvPr>
            <p:ph idx="20" type="pic"/>
          </p:nvPr>
        </p:nvSpPr>
        <p:spPr>
          <a:xfrm>
            <a:off x="1208550" y="3945100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5" name="Google Shape;125;p17"/>
          <p:cNvSpPr txBox="1"/>
          <p:nvPr>
            <p:ph idx="21" type="subTitle"/>
          </p:nvPr>
        </p:nvSpPr>
        <p:spPr>
          <a:xfrm>
            <a:off x="3079166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22" type="subTitle"/>
          </p:nvPr>
        </p:nvSpPr>
        <p:spPr>
          <a:xfrm>
            <a:off x="4949794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23" type="subTitle"/>
          </p:nvPr>
        </p:nvSpPr>
        <p:spPr>
          <a:xfrm>
            <a:off x="3079163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24" type="subTitle"/>
          </p:nvPr>
        </p:nvSpPr>
        <p:spPr>
          <a:xfrm>
            <a:off x="6820423" y="5435894"/>
            <a:ext cx="1115700" cy="312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25" type="subTitle"/>
          </p:nvPr>
        </p:nvSpPr>
        <p:spPr>
          <a:xfrm>
            <a:off x="4949788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26" type="subTitle"/>
          </p:nvPr>
        </p:nvSpPr>
        <p:spPr>
          <a:xfrm>
            <a:off x="1208525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7" type="subTitle"/>
          </p:nvPr>
        </p:nvSpPr>
        <p:spPr>
          <a:xfrm>
            <a:off x="6820413" y="5752646"/>
            <a:ext cx="11157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6014118" y="221576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2317068" y="221576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>
            <a:off x="-349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18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18"/>
          <p:cNvSpPr/>
          <p:nvPr>
            <p:ph idx="3" type="pic"/>
          </p:nvPr>
        </p:nvSpPr>
        <p:spPr>
          <a:xfrm>
            <a:off x="988450" y="395671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0" name="Google Shape;140;p18"/>
          <p:cNvSpPr txBox="1"/>
          <p:nvPr>
            <p:ph idx="4" type="subTitle"/>
          </p:nvPr>
        </p:nvSpPr>
        <p:spPr>
          <a:xfrm>
            <a:off x="2317068" y="393749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subTitle"/>
          </p:nvPr>
        </p:nvSpPr>
        <p:spPr>
          <a:xfrm>
            <a:off x="2317068" y="437768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2317068" y="461251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3" name="Google Shape;143;p18"/>
          <p:cNvSpPr/>
          <p:nvPr>
            <p:ph idx="7" type="pic"/>
          </p:nvPr>
        </p:nvSpPr>
        <p:spPr>
          <a:xfrm>
            <a:off x="4685500" y="155996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4" name="Google Shape;144;p18"/>
          <p:cNvSpPr txBox="1"/>
          <p:nvPr>
            <p:ph idx="8" type="subTitle"/>
          </p:nvPr>
        </p:nvSpPr>
        <p:spPr>
          <a:xfrm>
            <a:off x="6014118" y="154074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9" type="subTitle"/>
          </p:nvPr>
        </p:nvSpPr>
        <p:spPr>
          <a:xfrm>
            <a:off x="6014118" y="198093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" name="Google Shape;146;p18"/>
          <p:cNvSpPr/>
          <p:nvPr>
            <p:ph idx="13" type="pic"/>
          </p:nvPr>
        </p:nvSpPr>
        <p:spPr>
          <a:xfrm>
            <a:off x="4685500" y="395671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7" name="Google Shape;147;p18"/>
          <p:cNvSpPr txBox="1"/>
          <p:nvPr>
            <p:ph idx="14" type="subTitle"/>
          </p:nvPr>
        </p:nvSpPr>
        <p:spPr>
          <a:xfrm>
            <a:off x="6014118" y="393749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5" type="subTitle"/>
          </p:nvPr>
        </p:nvSpPr>
        <p:spPr>
          <a:xfrm>
            <a:off x="6014118" y="437768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6" type="body"/>
          </p:nvPr>
        </p:nvSpPr>
        <p:spPr>
          <a:xfrm>
            <a:off x="6014118" y="4612517"/>
            <a:ext cx="21489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50" name="Google Shape;150;p18"/>
          <p:cNvSpPr/>
          <p:nvPr>
            <p:ph idx="17" type="pic"/>
          </p:nvPr>
        </p:nvSpPr>
        <p:spPr>
          <a:xfrm>
            <a:off x="988450" y="1559967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51" name="Google Shape;151;p18"/>
          <p:cNvSpPr txBox="1"/>
          <p:nvPr>
            <p:ph idx="18" type="subTitle"/>
          </p:nvPr>
        </p:nvSpPr>
        <p:spPr>
          <a:xfrm>
            <a:off x="2317068" y="1540740"/>
            <a:ext cx="1314600" cy="415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9" type="subTitle"/>
          </p:nvPr>
        </p:nvSpPr>
        <p:spPr>
          <a:xfrm>
            <a:off x="2317068" y="1980939"/>
            <a:ext cx="1314600" cy="415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20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228600" y="304800"/>
            <a:ext cx="4803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19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299656" y="0"/>
            <a:ext cx="1841902" cy="2096698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 rot="5400000">
            <a:off x="-5317900" y="2867783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1" y="2647133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618950" y="2324504"/>
            <a:ext cx="4296600" cy="4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228600" y="2324504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" name="Google Shape;168;p21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1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12330"/>
            <a:ext cx="2341200" cy="33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type="title"/>
          </p:nvPr>
        </p:nvSpPr>
        <p:spPr>
          <a:xfrm>
            <a:off x="1249050" y="1665702"/>
            <a:ext cx="66459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6724719" y="-64"/>
            <a:ext cx="2419360" cy="2486107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0" y="4922805"/>
            <a:ext cx="2339584" cy="1935227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5400000">
            <a:off x="-5319430" y="2871426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3584425" y="7154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2" type="subTitle"/>
          </p:nvPr>
        </p:nvSpPr>
        <p:spPr>
          <a:xfrm>
            <a:off x="3584425" y="25608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3" type="subTitle"/>
          </p:nvPr>
        </p:nvSpPr>
        <p:spPr>
          <a:xfrm>
            <a:off x="3584425" y="43888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4" type="subTitle"/>
          </p:nvPr>
        </p:nvSpPr>
        <p:spPr>
          <a:xfrm>
            <a:off x="3584425" y="53290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5" type="subTitle"/>
          </p:nvPr>
        </p:nvSpPr>
        <p:spPr>
          <a:xfrm>
            <a:off x="3584425" y="16381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6" type="subTitle"/>
          </p:nvPr>
        </p:nvSpPr>
        <p:spPr>
          <a:xfrm>
            <a:off x="3584425" y="34836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793360"/>
            <a:ext cx="1711426" cy="507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7" type="subTitle"/>
          </p:nvPr>
        </p:nvSpPr>
        <p:spPr>
          <a:xfrm>
            <a:off x="3986175" y="6804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8" type="subTitle"/>
          </p:nvPr>
        </p:nvSpPr>
        <p:spPr>
          <a:xfrm>
            <a:off x="3986175" y="16031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9" type="subTitle"/>
          </p:nvPr>
        </p:nvSpPr>
        <p:spPr>
          <a:xfrm>
            <a:off x="3986175" y="25258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13" type="subTitle"/>
          </p:nvPr>
        </p:nvSpPr>
        <p:spPr>
          <a:xfrm>
            <a:off x="3986175" y="34486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14" type="subTitle"/>
          </p:nvPr>
        </p:nvSpPr>
        <p:spPr>
          <a:xfrm>
            <a:off x="3986175" y="43713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15" type="subTitle"/>
          </p:nvPr>
        </p:nvSpPr>
        <p:spPr>
          <a:xfrm>
            <a:off x="3986175" y="52940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type="title"/>
          </p:nvPr>
        </p:nvSpPr>
        <p:spPr>
          <a:xfrm>
            <a:off x="228600" y="304800"/>
            <a:ext cx="2926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" name="Google Shape;191;p23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23"/>
          <p:cNvSpPr txBox="1"/>
          <p:nvPr>
            <p:ph idx="16" type="subTitle"/>
          </p:nvPr>
        </p:nvSpPr>
        <p:spPr>
          <a:xfrm>
            <a:off x="7851925" y="6804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7" type="subTitle"/>
          </p:nvPr>
        </p:nvSpPr>
        <p:spPr>
          <a:xfrm>
            <a:off x="7851925" y="16031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18" type="subTitle"/>
          </p:nvPr>
        </p:nvSpPr>
        <p:spPr>
          <a:xfrm>
            <a:off x="7851925" y="2525867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19" type="subTitle"/>
          </p:nvPr>
        </p:nvSpPr>
        <p:spPr>
          <a:xfrm>
            <a:off x="7851925" y="34486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20" type="subTitle"/>
          </p:nvPr>
        </p:nvSpPr>
        <p:spPr>
          <a:xfrm>
            <a:off x="7851925" y="43713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21" type="subTitle"/>
          </p:nvPr>
        </p:nvSpPr>
        <p:spPr>
          <a:xfrm>
            <a:off x="7851925" y="5294067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433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 flipH="1" rot="-5400000">
            <a:off x="3813270" y="2878550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4600000" y="-66"/>
            <a:ext cx="3973152" cy="685811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05" name="Google Shape;205;p24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7" name="Google Shape;207;p24"/>
          <p:cNvSpPr/>
          <p:nvPr/>
        </p:nvSpPr>
        <p:spPr>
          <a:xfrm>
            <a:off x="7766436" y="198336"/>
            <a:ext cx="1377568" cy="3229076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4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4806862"/>
            <a:ext cx="3791099" cy="205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 rot="-5400000">
            <a:off x="3823181" y="-3998641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755"/>
            <a:ext cx="3992800" cy="348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4638645" y="2451078"/>
            <a:ext cx="4505344" cy="4406998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7" name="Google Shape;217;p25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5"/>
          <p:cNvSpPr/>
          <p:nvPr/>
        </p:nvSpPr>
        <p:spPr>
          <a:xfrm>
            <a:off x="7305660" y="0"/>
            <a:ext cx="1838336" cy="2013010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4"/>
            <a:ext cx="3241201" cy="33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 rot="5400000">
            <a:off x="-5316401" y="2876392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1228733"/>
            <a:ext cx="2485250" cy="532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6080700" y="5327533"/>
            <a:ext cx="283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61895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461895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9" name="Google Shape;229;p26"/>
          <p:cNvSpPr/>
          <p:nvPr/>
        </p:nvSpPr>
        <p:spPr>
          <a:xfrm>
            <a:off x="0" y="0"/>
            <a:ext cx="4296549" cy="6118075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" name="Google Shape;230;p26"/>
          <p:cNvSpPr/>
          <p:nvPr>
            <p:ph idx="2" type="pic"/>
          </p:nvPr>
        </p:nvSpPr>
        <p:spPr>
          <a:xfrm>
            <a:off x="3138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31" name="Google Shape;231;p26"/>
          <p:cNvSpPr/>
          <p:nvPr/>
        </p:nvSpPr>
        <p:spPr>
          <a:xfrm>
            <a:off x="-1692" y="0"/>
            <a:ext cx="1834577" cy="1421800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6804"/>
            <a:ext cx="3255127" cy="213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5160582" y="1551576"/>
            <a:ext cx="7978200" cy="106377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3684494"/>
            <a:ext cx="3992800" cy="3196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5269687" y="0"/>
            <a:ext cx="3874304" cy="3251264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28600" y="2195988"/>
            <a:ext cx="4296600" cy="4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40" name="Google Shape;240;p27"/>
          <p:cNvSpPr/>
          <p:nvPr>
            <p:ph idx="2" type="pic"/>
          </p:nvPr>
        </p:nvSpPr>
        <p:spPr>
          <a:xfrm>
            <a:off x="5212300" y="613733"/>
            <a:ext cx="3702900" cy="5514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28600" y="304800"/>
            <a:ext cx="4296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2" name="Google Shape;242;p27"/>
          <p:cNvSpPr/>
          <p:nvPr/>
        </p:nvSpPr>
        <p:spPr>
          <a:xfrm>
            <a:off x="4680310" y="5142069"/>
            <a:ext cx="2576544" cy="1736781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4" name="Google Shape;244;p27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228600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2" type="subTitle"/>
          </p:nvPr>
        </p:nvSpPr>
        <p:spPr>
          <a:xfrm>
            <a:off x="3156613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6084638" y="34242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228600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3156613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1" name="Google Shape;251;p28"/>
          <p:cNvSpPr txBox="1"/>
          <p:nvPr>
            <p:ph idx="6" type="body"/>
          </p:nvPr>
        </p:nvSpPr>
        <p:spPr>
          <a:xfrm>
            <a:off x="6084638" y="4178400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3" name="Google Shape;253;p28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15465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58" name="Google Shape;258;p29"/>
          <p:cNvSpPr txBox="1"/>
          <p:nvPr>
            <p:ph idx="2" type="body"/>
          </p:nvPr>
        </p:nvSpPr>
        <p:spPr>
          <a:xfrm>
            <a:off x="22860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59" name="Google Shape;259;p29"/>
          <p:cNvSpPr txBox="1"/>
          <p:nvPr>
            <p:ph idx="3" type="body"/>
          </p:nvPr>
        </p:nvSpPr>
        <p:spPr>
          <a:xfrm>
            <a:off x="6080700" y="4450400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1877050" y="2105032"/>
            <a:ext cx="30030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4" type="title"/>
          </p:nvPr>
        </p:nvSpPr>
        <p:spPr>
          <a:xfrm>
            <a:off x="1877050" y="2592442"/>
            <a:ext cx="35985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9"/>
          <p:cNvSpPr/>
          <p:nvPr>
            <p:ph idx="5" type="pic"/>
          </p:nvPr>
        </p:nvSpPr>
        <p:spPr>
          <a:xfrm>
            <a:off x="309350" y="1900967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2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6" type="title"/>
          </p:nvPr>
        </p:nvSpPr>
        <p:spPr>
          <a:xfrm>
            <a:off x="228600" y="304800"/>
            <a:ext cx="5760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29"/>
          <p:cNvSpPr/>
          <p:nvPr/>
        </p:nvSpPr>
        <p:spPr>
          <a:xfrm>
            <a:off x="7302102" y="-2"/>
            <a:ext cx="1841902" cy="2096698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7" name="Google Shape;267;p29"/>
          <p:cNvSpPr txBox="1"/>
          <p:nvPr>
            <p:ph idx="7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238400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1" name="Google Shape;271;p30"/>
          <p:cNvSpPr txBox="1"/>
          <p:nvPr>
            <p:ph idx="2" type="body"/>
          </p:nvPr>
        </p:nvSpPr>
        <p:spPr>
          <a:xfrm>
            <a:off x="2459068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2" name="Google Shape;272;p30"/>
          <p:cNvSpPr txBox="1"/>
          <p:nvPr>
            <p:ph idx="3" type="body"/>
          </p:nvPr>
        </p:nvSpPr>
        <p:spPr>
          <a:xfrm>
            <a:off x="3833097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3" name="Google Shape;273;p30"/>
          <p:cNvSpPr txBox="1"/>
          <p:nvPr>
            <p:ph idx="4" type="body"/>
          </p:nvPr>
        </p:nvSpPr>
        <p:spPr>
          <a:xfrm>
            <a:off x="5053765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4" name="Google Shape;274;p30"/>
          <p:cNvSpPr txBox="1"/>
          <p:nvPr>
            <p:ph idx="5" type="body"/>
          </p:nvPr>
        </p:nvSpPr>
        <p:spPr>
          <a:xfrm>
            <a:off x="6427794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5" name="Google Shape;275;p30"/>
          <p:cNvSpPr txBox="1"/>
          <p:nvPr>
            <p:ph idx="6" type="body"/>
          </p:nvPr>
        </p:nvSpPr>
        <p:spPr>
          <a:xfrm>
            <a:off x="7648462" y="1749700"/>
            <a:ext cx="1204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6" name="Google Shape;276;p30"/>
          <p:cNvSpPr txBox="1"/>
          <p:nvPr>
            <p:ph idx="7" type="body"/>
          </p:nvPr>
        </p:nvSpPr>
        <p:spPr>
          <a:xfrm>
            <a:off x="6399275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7" name="Google Shape;277;p30"/>
          <p:cNvSpPr txBox="1"/>
          <p:nvPr>
            <p:ph idx="8" type="body"/>
          </p:nvPr>
        </p:nvSpPr>
        <p:spPr>
          <a:xfrm>
            <a:off x="6399275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8" name="Google Shape;278;p30"/>
          <p:cNvSpPr txBox="1"/>
          <p:nvPr>
            <p:ph idx="9" type="body"/>
          </p:nvPr>
        </p:nvSpPr>
        <p:spPr>
          <a:xfrm>
            <a:off x="3833097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79" name="Google Shape;279;p30"/>
          <p:cNvSpPr txBox="1"/>
          <p:nvPr>
            <p:ph idx="13" type="body"/>
          </p:nvPr>
        </p:nvSpPr>
        <p:spPr>
          <a:xfrm>
            <a:off x="3833097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0" name="Google Shape;280;p30"/>
          <p:cNvSpPr txBox="1"/>
          <p:nvPr>
            <p:ph idx="14" type="body"/>
          </p:nvPr>
        </p:nvSpPr>
        <p:spPr>
          <a:xfrm>
            <a:off x="3833097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1" name="Google Shape;281;p30"/>
          <p:cNvSpPr txBox="1"/>
          <p:nvPr>
            <p:ph idx="15" type="body"/>
          </p:nvPr>
        </p:nvSpPr>
        <p:spPr>
          <a:xfrm>
            <a:off x="1238400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2" name="Google Shape;282;p30"/>
          <p:cNvSpPr txBox="1"/>
          <p:nvPr>
            <p:ph idx="16" type="body"/>
          </p:nvPr>
        </p:nvSpPr>
        <p:spPr>
          <a:xfrm>
            <a:off x="1238400" y="46704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3" name="Google Shape;283;p30"/>
          <p:cNvSpPr txBox="1"/>
          <p:nvPr>
            <p:ph idx="17" type="body"/>
          </p:nvPr>
        </p:nvSpPr>
        <p:spPr>
          <a:xfrm>
            <a:off x="1238400" y="37546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8" type="title"/>
          </p:nvPr>
        </p:nvSpPr>
        <p:spPr>
          <a:xfrm>
            <a:off x="228600" y="3756406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9" type="title"/>
          </p:nvPr>
        </p:nvSpPr>
        <p:spPr>
          <a:xfrm>
            <a:off x="228600" y="2516436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20" type="title"/>
          </p:nvPr>
        </p:nvSpPr>
        <p:spPr>
          <a:xfrm>
            <a:off x="228600" y="1749701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21" type="title"/>
          </p:nvPr>
        </p:nvSpPr>
        <p:spPr>
          <a:xfrm>
            <a:off x="228600" y="1232733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22" type="title"/>
          </p:nvPr>
        </p:nvSpPr>
        <p:spPr>
          <a:xfrm>
            <a:off x="228600" y="4679075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0"/>
          <p:cNvSpPr txBox="1"/>
          <p:nvPr>
            <p:ph idx="23" type="title"/>
          </p:nvPr>
        </p:nvSpPr>
        <p:spPr>
          <a:xfrm>
            <a:off x="228600" y="5586299"/>
            <a:ext cx="10098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30"/>
          <p:cNvSpPr txBox="1"/>
          <p:nvPr>
            <p:ph idx="24" type="subTitle"/>
          </p:nvPr>
        </p:nvSpPr>
        <p:spPr>
          <a:xfrm>
            <a:off x="1430832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2" name="Google Shape;292;p30"/>
          <p:cNvSpPr txBox="1"/>
          <p:nvPr>
            <p:ph idx="25" type="subTitle"/>
          </p:nvPr>
        </p:nvSpPr>
        <p:spPr>
          <a:xfrm>
            <a:off x="4025506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3" name="Google Shape;293;p30"/>
          <p:cNvSpPr txBox="1"/>
          <p:nvPr>
            <p:ph idx="26" type="body"/>
          </p:nvPr>
        </p:nvSpPr>
        <p:spPr>
          <a:xfrm>
            <a:off x="6399275" y="5586267"/>
            <a:ext cx="24639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94" name="Google Shape;294;p30"/>
          <p:cNvSpPr txBox="1"/>
          <p:nvPr>
            <p:ph idx="27" type="subTitle"/>
          </p:nvPr>
        </p:nvSpPr>
        <p:spPr>
          <a:xfrm>
            <a:off x="6620203" y="1276367"/>
            <a:ext cx="2040000" cy="3219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5" name="Google Shape;295;p30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6" name="Google Shape;296;p30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6080825" y="3393662"/>
            <a:ext cx="2834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6080825" y="297093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1" name="Google Shape;301;p31"/>
          <p:cNvSpPr txBox="1"/>
          <p:nvPr>
            <p:ph idx="2" type="body"/>
          </p:nvPr>
        </p:nvSpPr>
        <p:spPr>
          <a:xfrm>
            <a:off x="6080825" y="4748667"/>
            <a:ext cx="2834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2" name="Google Shape;302;p31"/>
          <p:cNvSpPr txBox="1"/>
          <p:nvPr>
            <p:ph idx="3" type="title"/>
          </p:nvPr>
        </p:nvSpPr>
        <p:spPr>
          <a:xfrm>
            <a:off x="6080825" y="4325944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1"/>
          <p:cNvSpPr txBox="1"/>
          <p:nvPr>
            <p:ph idx="4" type="body"/>
          </p:nvPr>
        </p:nvSpPr>
        <p:spPr>
          <a:xfrm>
            <a:off x="3154650" y="4035231"/>
            <a:ext cx="28347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04" name="Google Shape;304;p31"/>
          <p:cNvSpPr/>
          <p:nvPr>
            <p:ph idx="5" type="pic"/>
          </p:nvPr>
        </p:nvSpPr>
        <p:spPr>
          <a:xfrm>
            <a:off x="309350" y="1270400"/>
            <a:ext cx="2754000" cy="217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31"/>
          <p:cNvSpPr txBox="1"/>
          <p:nvPr>
            <p:ph idx="6" type="title"/>
          </p:nvPr>
        </p:nvSpPr>
        <p:spPr>
          <a:xfrm>
            <a:off x="3154650" y="361250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idx="7" type="title"/>
          </p:nvPr>
        </p:nvSpPr>
        <p:spPr>
          <a:xfrm>
            <a:off x="3154650" y="1144000"/>
            <a:ext cx="28347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1"/>
          <p:cNvSpPr txBox="1"/>
          <p:nvPr>
            <p:ph idx="8" type="title"/>
          </p:nvPr>
        </p:nvSpPr>
        <p:spPr>
          <a:xfrm>
            <a:off x="228600" y="304800"/>
            <a:ext cx="576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8" name="Google Shape;308;p31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9" name="Google Shape;309;p31"/>
          <p:cNvSpPr txBox="1"/>
          <p:nvPr>
            <p:ph idx="9" type="title"/>
          </p:nvPr>
        </p:nvSpPr>
        <p:spPr>
          <a:xfrm>
            <a:off x="6080825" y="114400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1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3154650" y="1556166"/>
            <a:ext cx="28347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14" name="Google Shape;314;p32"/>
          <p:cNvSpPr txBox="1"/>
          <p:nvPr>
            <p:ph idx="2" type="body"/>
          </p:nvPr>
        </p:nvSpPr>
        <p:spPr>
          <a:xfrm>
            <a:off x="228600" y="1556166"/>
            <a:ext cx="28347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1843500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3" type="title"/>
          </p:nvPr>
        </p:nvSpPr>
        <p:spPr>
          <a:xfrm>
            <a:off x="3154650" y="260757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4" type="title"/>
          </p:nvPr>
        </p:nvSpPr>
        <p:spPr>
          <a:xfrm>
            <a:off x="3154650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5" type="title"/>
          </p:nvPr>
        </p:nvSpPr>
        <p:spPr>
          <a:xfrm>
            <a:off x="228600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6" type="title"/>
          </p:nvPr>
        </p:nvSpPr>
        <p:spPr>
          <a:xfrm>
            <a:off x="6080825" y="1133441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0" name="Google Shape;320;p32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1" name="Google Shape;321;p32"/>
          <p:cNvSpPr txBox="1"/>
          <p:nvPr>
            <p:ph idx="7" type="title"/>
          </p:nvPr>
        </p:nvSpPr>
        <p:spPr>
          <a:xfrm>
            <a:off x="6080825" y="3467180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8" type="title"/>
          </p:nvPr>
        </p:nvSpPr>
        <p:spPr>
          <a:xfrm>
            <a:off x="228600" y="2607579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9" type="title"/>
          </p:nvPr>
        </p:nvSpPr>
        <p:spPr>
          <a:xfrm>
            <a:off x="3154650" y="4525548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13" type="title"/>
          </p:nvPr>
        </p:nvSpPr>
        <p:spPr>
          <a:xfrm>
            <a:off x="228600" y="4525548"/>
            <a:ext cx="2834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14" type="title"/>
          </p:nvPr>
        </p:nvSpPr>
        <p:spPr>
          <a:xfrm>
            <a:off x="6080825" y="1677033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15" type="title"/>
          </p:nvPr>
        </p:nvSpPr>
        <p:spPr>
          <a:xfrm>
            <a:off x="6080825" y="2014325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16" type="title"/>
          </p:nvPr>
        </p:nvSpPr>
        <p:spPr>
          <a:xfrm>
            <a:off x="6080825" y="2351617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17" type="title"/>
          </p:nvPr>
        </p:nvSpPr>
        <p:spPr>
          <a:xfrm>
            <a:off x="6080825" y="2688908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2"/>
          <p:cNvSpPr txBox="1"/>
          <p:nvPr>
            <p:ph idx="18" type="title"/>
          </p:nvPr>
        </p:nvSpPr>
        <p:spPr>
          <a:xfrm>
            <a:off x="6080825" y="3026200"/>
            <a:ext cx="1311900" cy="208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19" type="title"/>
          </p:nvPr>
        </p:nvSpPr>
        <p:spPr>
          <a:xfrm>
            <a:off x="228600" y="304800"/>
            <a:ext cx="576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1" name="Google Shape;331;p32"/>
          <p:cNvSpPr txBox="1"/>
          <p:nvPr>
            <p:ph idx="20" type="title"/>
          </p:nvPr>
        </p:nvSpPr>
        <p:spPr>
          <a:xfrm>
            <a:off x="228600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2"/>
          <p:cNvSpPr txBox="1"/>
          <p:nvPr>
            <p:ph idx="21" type="title"/>
          </p:nvPr>
        </p:nvSpPr>
        <p:spPr>
          <a:xfrm>
            <a:off x="1843500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2"/>
          <p:cNvSpPr txBox="1"/>
          <p:nvPr>
            <p:ph idx="22" type="title"/>
          </p:nvPr>
        </p:nvSpPr>
        <p:spPr>
          <a:xfrm>
            <a:off x="228600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23" type="title"/>
          </p:nvPr>
        </p:nvSpPr>
        <p:spPr>
          <a:xfrm>
            <a:off x="1843500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24" type="title"/>
          </p:nvPr>
        </p:nvSpPr>
        <p:spPr>
          <a:xfrm>
            <a:off x="228600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2"/>
          <p:cNvSpPr txBox="1"/>
          <p:nvPr>
            <p:ph idx="25" type="title"/>
          </p:nvPr>
        </p:nvSpPr>
        <p:spPr>
          <a:xfrm>
            <a:off x="3154713" y="3130600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26" type="title"/>
          </p:nvPr>
        </p:nvSpPr>
        <p:spPr>
          <a:xfrm>
            <a:off x="3154713" y="3554786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idx="27" type="title"/>
          </p:nvPr>
        </p:nvSpPr>
        <p:spPr>
          <a:xfrm>
            <a:off x="3154713" y="3978973"/>
            <a:ext cx="1219800" cy="16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28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1" type="subTitle"/>
          </p:nvPr>
        </p:nvSpPr>
        <p:spPr>
          <a:xfrm>
            <a:off x="228600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idx="2" type="subTitle"/>
          </p:nvPr>
        </p:nvSpPr>
        <p:spPr>
          <a:xfrm>
            <a:off x="2423700" y="2496467"/>
            <a:ext cx="20613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3"/>
          <p:cNvSpPr txBox="1"/>
          <p:nvPr>
            <p:ph idx="3" type="subTitle"/>
          </p:nvPr>
        </p:nvSpPr>
        <p:spPr>
          <a:xfrm>
            <a:off x="6811650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4" type="subTitle"/>
          </p:nvPr>
        </p:nvSpPr>
        <p:spPr>
          <a:xfrm>
            <a:off x="4615425" y="2496467"/>
            <a:ext cx="20391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>
            <p:ph idx="5" type="body"/>
          </p:nvPr>
        </p:nvSpPr>
        <p:spPr>
          <a:xfrm>
            <a:off x="2286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3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8" name="Google Shape;348;p33"/>
          <p:cNvSpPr txBox="1"/>
          <p:nvPr>
            <p:ph idx="6" type="body"/>
          </p:nvPr>
        </p:nvSpPr>
        <p:spPr>
          <a:xfrm>
            <a:off x="24237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3"/>
          <p:cNvSpPr txBox="1"/>
          <p:nvPr>
            <p:ph idx="7" type="body"/>
          </p:nvPr>
        </p:nvSpPr>
        <p:spPr>
          <a:xfrm>
            <a:off x="46188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3"/>
          <p:cNvSpPr txBox="1"/>
          <p:nvPr>
            <p:ph idx="8" type="body"/>
          </p:nvPr>
        </p:nvSpPr>
        <p:spPr>
          <a:xfrm>
            <a:off x="6813900" y="3022344"/>
            <a:ext cx="20391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1" name="Google Shape;351;p33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2" name="Google Shape;352;p33"/>
          <p:cNvSpPr txBox="1"/>
          <p:nvPr>
            <p:ph idx="9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9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6" name="Google Shape;356;p34"/>
          <p:cNvSpPr txBox="1"/>
          <p:nvPr>
            <p:ph idx="2" type="title"/>
          </p:nvPr>
        </p:nvSpPr>
        <p:spPr>
          <a:xfrm>
            <a:off x="2040700" y="3962225"/>
            <a:ext cx="2758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7" name="Google Shape;357;p34"/>
          <p:cNvSpPr txBox="1"/>
          <p:nvPr>
            <p:ph idx="3" type="title"/>
          </p:nvPr>
        </p:nvSpPr>
        <p:spPr>
          <a:xfrm>
            <a:off x="4905100" y="434540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8" name="Google Shape;358;p34"/>
          <p:cNvSpPr txBox="1"/>
          <p:nvPr>
            <p:ph idx="4" type="title"/>
          </p:nvPr>
        </p:nvSpPr>
        <p:spPr>
          <a:xfrm>
            <a:off x="6589325" y="478830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9" name="Google Shape;359;p34"/>
          <p:cNvSpPr txBox="1"/>
          <p:nvPr>
            <p:ph idx="5" type="title"/>
          </p:nvPr>
        </p:nvSpPr>
        <p:spPr>
          <a:xfrm>
            <a:off x="228600" y="3523230"/>
            <a:ext cx="16227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0" name="Google Shape;360;p34"/>
          <p:cNvSpPr txBox="1"/>
          <p:nvPr>
            <p:ph idx="6" type="title"/>
          </p:nvPr>
        </p:nvSpPr>
        <p:spPr>
          <a:xfrm>
            <a:off x="22860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1" name="Google Shape;361;p34"/>
          <p:cNvSpPr txBox="1"/>
          <p:nvPr>
            <p:ph idx="7" type="title"/>
          </p:nvPr>
        </p:nvSpPr>
        <p:spPr>
          <a:xfrm>
            <a:off x="153302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2" name="Google Shape;362;p34"/>
          <p:cNvSpPr txBox="1"/>
          <p:nvPr>
            <p:ph idx="8" type="title"/>
          </p:nvPr>
        </p:nvSpPr>
        <p:spPr>
          <a:xfrm>
            <a:off x="283745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3" name="Google Shape;363;p34"/>
          <p:cNvSpPr txBox="1"/>
          <p:nvPr>
            <p:ph idx="9" type="title"/>
          </p:nvPr>
        </p:nvSpPr>
        <p:spPr>
          <a:xfrm>
            <a:off x="414187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4" name="Google Shape;364;p34"/>
          <p:cNvSpPr txBox="1"/>
          <p:nvPr>
            <p:ph idx="13" type="title"/>
          </p:nvPr>
        </p:nvSpPr>
        <p:spPr>
          <a:xfrm>
            <a:off x="544630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5" name="Google Shape;365;p34"/>
          <p:cNvSpPr txBox="1"/>
          <p:nvPr>
            <p:ph idx="14" type="title"/>
          </p:nvPr>
        </p:nvSpPr>
        <p:spPr>
          <a:xfrm>
            <a:off x="6750725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6" name="Google Shape;366;p34"/>
          <p:cNvSpPr txBox="1"/>
          <p:nvPr>
            <p:ph idx="15" type="title"/>
          </p:nvPr>
        </p:nvSpPr>
        <p:spPr>
          <a:xfrm>
            <a:off x="8055150" y="2282667"/>
            <a:ext cx="763200" cy="390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7" name="Google Shape;367;p34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8" name="Google Shape;368;p34"/>
          <p:cNvSpPr txBox="1"/>
          <p:nvPr>
            <p:ph idx="1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idx="1" type="subTitle"/>
          </p:nvPr>
        </p:nvSpPr>
        <p:spPr>
          <a:xfrm>
            <a:off x="22860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2" type="subTitle"/>
          </p:nvPr>
        </p:nvSpPr>
        <p:spPr>
          <a:xfrm>
            <a:off x="1971375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2" name="Google Shape;372;p35"/>
          <p:cNvSpPr txBox="1"/>
          <p:nvPr>
            <p:ph idx="3" type="subTitle"/>
          </p:nvPr>
        </p:nvSpPr>
        <p:spPr>
          <a:xfrm>
            <a:off x="371415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3" name="Google Shape;373;p35"/>
          <p:cNvSpPr txBox="1"/>
          <p:nvPr>
            <p:ph idx="4" type="subTitle"/>
          </p:nvPr>
        </p:nvSpPr>
        <p:spPr>
          <a:xfrm>
            <a:off x="5456925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4" name="Google Shape;374;p35"/>
          <p:cNvSpPr txBox="1"/>
          <p:nvPr>
            <p:ph idx="5" type="subTitle"/>
          </p:nvPr>
        </p:nvSpPr>
        <p:spPr>
          <a:xfrm>
            <a:off x="7199700" y="35550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209719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>
            <p:ph idx="6" type="body"/>
          </p:nvPr>
        </p:nvSpPr>
        <p:spPr>
          <a:xfrm>
            <a:off x="1971375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7" name="Google Shape;377;p35"/>
          <p:cNvSpPr txBox="1"/>
          <p:nvPr>
            <p:ph idx="7" type="body"/>
          </p:nvPr>
        </p:nvSpPr>
        <p:spPr>
          <a:xfrm>
            <a:off x="371415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8" name="Google Shape;378;p35"/>
          <p:cNvSpPr txBox="1"/>
          <p:nvPr>
            <p:ph idx="8" type="body"/>
          </p:nvPr>
        </p:nvSpPr>
        <p:spPr>
          <a:xfrm>
            <a:off x="5456925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79" name="Google Shape;379;p35"/>
          <p:cNvSpPr txBox="1"/>
          <p:nvPr>
            <p:ph idx="9" type="body"/>
          </p:nvPr>
        </p:nvSpPr>
        <p:spPr>
          <a:xfrm>
            <a:off x="22845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228600" y="304800"/>
            <a:ext cx="5707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1" name="Google Shape;381;p35"/>
          <p:cNvSpPr txBox="1"/>
          <p:nvPr>
            <p:ph idx="13" type="body"/>
          </p:nvPr>
        </p:nvSpPr>
        <p:spPr>
          <a:xfrm>
            <a:off x="7199700" y="40403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82" name="Google Shape;382;p35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3" name="Google Shape;383;p35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 rot="5400000">
            <a:off x="-5319746" y="2878550"/>
            <a:ext cx="106377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4604167"/>
            <a:ext cx="2926200" cy="226336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8" name="Google Shape;388;p36"/>
          <p:cNvSpPr txBox="1"/>
          <p:nvPr>
            <p:ph type="title"/>
          </p:nvPr>
        </p:nvSpPr>
        <p:spPr>
          <a:xfrm>
            <a:off x="228600" y="304785"/>
            <a:ext cx="29262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-4" y="2656978"/>
            <a:ext cx="3736169" cy="4210383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4819600" y="49350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1" name="Google Shape;391;p36"/>
          <p:cNvSpPr txBox="1"/>
          <p:nvPr>
            <p:ph idx="2" type="body"/>
          </p:nvPr>
        </p:nvSpPr>
        <p:spPr>
          <a:xfrm>
            <a:off x="4819600" y="31232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2" name="Google Shape;392;p36"/>
          <p:cNvSpPr txBox="1"/>
          <p:nvPr>
            <p:ph idx="3" type="body"/>
          </p:nvPr>
        </p:nvSpPr>
        <p:spPr>
          <a:xfrm>
            <a:off x="4819600" y="13114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93" name="Google Shape;393;p36"/>
          <p:cNvSpPr txBox="1"/>
          <p:nvPr>
            <p:ph idx="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3518736"/>
            <a:ext cx="2341200" cy="33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/>
        </p:nvSpPr>
        <p:spPr>
          <a:xfrm>
            <a:off x="6720300" y="640036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7" name="Google Shape;397;p37"/>
          <p:cNvSpPr txBox="1"/>
          <p:nvPr>
            <p:ph type="title"/>
          </p:nvPr>
        </p:nvSpPr>
        <p:spPr>
          <a:xfrm>
            <a:off x="1230200" y="2573708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8" name="Google Shape;398;p37"/>
          <p:cNvSpPr txBox="1"/>
          <p:nvPr>
            <p:ph idx="1" type="subTitle"/>
          </p:nvPr>
        </p:nvSpPr>
        <p:spPr>
          <a:xfrm>
            <a:off x="2398650" y="4259600"/>
            <a:ext cx="43467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99" name="Google Shape;399;p37"/>
          <p:cNvSpPr/>
          <p:nvPr/>
        </p:nvSpPr>
        <p:spPr>
          <a:xfrm flipH="1">
            <a:off x="11" y="198336"/>
            <a:ext cx="1377568" cy="3229076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0" name="Google Shape;400;p37"/>
          <p:cNvSpPr txBox="1"/>
          <p:nvPr>
            <p:ph idx="2" type="body"/>
          </p:nvPr>
        </p:nvSpPr>
        <p:spPr>
          <a:xfrm>
            <a:off x="3447988" y="4924867"/>
            <a:ext cx="2247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37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4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18" name="Google Shape;418;p4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9" name="Google Shape;419;p4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677325" y="2443700"/>
            <a:ext cx="3217200" cy="19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4406650" y="52500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47"/>
          <p:cNvSpPr txBox="1"/>
          <p:nvPr>
            <p:ph idx="2" type="subTitle"/>
          </p:nvPr>
        </p:nvSpPr>
        <p:spPr>
          <a:xfrm>
            <a:off x="4406650" y="153560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7"/>
          <p:cNvSpPr txBox="1"/>
          <p:nvPr>
            <p:ph idx="3" type="subTitle"/>
          </p:nvPr>
        </p:nvSpPr>
        <p:spPr>
          <a:xfrm>
            <a:off x="4406650" y="456742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7"/>
          <p:cNvSpPr txBox="1"/>
          <p:nvPr>
            <p:ph idx="4" type="subTitle"/>
          </p:nvPr>
        </p:nvSpPr>
        <p:spPr>
          <a:xfrm>
            <a:off x="4406650" y="254621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7"/>
          <p:cNvSpPr txBox="1"/>
          <p:nvPr>
            <p:ph idx="5" type="subTitle"/>
          </p:nvPr>
        </p:nvSpPr>
        <p:spPr>
          <a:xfrm>
            <a:off x="4406650" y="557803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47"/>
          <p:cNvSpPr txBox="1"/>
          <p:nvPr>
            <p:ph idx="6" type="subTitle"/>
          </p:nvPr>
        </p:nvSpPr>
        <p:spPr>
          <a:xfrm>
            <a:off x="4406650" y="355682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311700" y="1536633"/>
            <a:ext cx="4473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8"/>
          <p:cNvSpPr/>
          <p:nvPr>
            <p:ph idx="2" type="pic"/>
          </p:nvPr>
        </p:nvSpPr>
        <p:spPr>
          <a:xfrm>
            <a:off x="4992024" y="1537033"/>
            <a:ext cx="3840300" cy="45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0" name="Google Shape;440;p49"/>
          <p:cNvSpPr txBox="1"/>
          <p:nvPr>
            <p:ph idx="1" type="body"/>
          </p:nvPr>
        </p:nvSpPr>
        <p:spPr>
          <a:xfrm>
            <a:off x="48315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9"/>
          <p:cNvSpPr txBox="1"/>
          <p:nvPr>
            <p:ph idx="2" type="body"/>
          </p:nvPr>
        </p:nvSpPr>
        <p:spPr>
          <a:xfrm>
            <a:off x="504800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49"/>
          <p:cNvSpPr txBox="1"/>
          <p:nvPr>
            <p:ph idx="3" type="subTitle"/>
          </p:nvPr>
        </p:nvSpPr>
        <p:spPr>
          <a:xfrm>
            <a:off x="48315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49"/>
          <p:cNvSpPr txBox="1"/>
          <p:nvPr>
            <p:ph idx="4" type="subTitle"/>
          </p:nvPr>
        </p:nvSpPr>
        <p:spPr>
          <a:xfrm>
            <a:off x="504800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4831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6" name="Google Shape;446;p50"/>
          <p:cNvSpPr txBox="1"/>
          <p:nvPr>
            <p:ph idx="2" type="body"/>
          </p:nvPr>
        </p:nvSpPr>
        <p:spPr>
          <a:xfrm>
            <a:off x="334772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50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8" name="Google Shape;448;p50"/>
          <p:cNvSpPr txBox="1"/>
          <p:nvPr>
            <p:ph idx="3" type="subTitle"/>
          </p:nvPr>
        </p:nvSpPr>
        <p:spPr>
          <a:xfrm>
            <a:off x="4831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50"/>
          <p:cNvSpPr txBox="1"/>
          <p:nvPr>
            <p:ph idx="4" type="subTitle"/>
          </p:nvPr>
        </p:nvSpPr>
        <p:spPr>
          <a:xfrm>
            <a:off x="334772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50"/>
          <p:cNvSpPr txBox="1"/>
          <p:nvPr>
            <p:ph idx="5" type="subTitle"/>
          </p:nvPr>
        </p:nvSpPr>
        <p:spPr>
          <a:xfrm>
            <a:off x="62122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0"/>
          <p:cNvSpPr txBox="1"/>
          <p:nvPr>
            <p:ph idx="6" type="body"/>
          </p:nvPr>
        </p:nvSpPr>
        <p:spPr>
          <a:xfrm>
            <a:off x="62122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1" type="body"/>
          </p:nvPr>
        </p:nvSpPr>
        <p:spPr>
          <a:xfrm>
            <a:off x="366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1"/>
          <p:cNvSpPr txBox="1"/>
          <p:nvPr>
            <p:ph idx="2" type="body"/>
          </p:nvPr>
        </p:nvSpPr>
        <p:spPr>
          <a:xfrm>
            <a:off x="4938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5" name="Google Shape;455;p51"/>
          <p:cNvSpPr txBox="1"/>
          <p:nvPr>
            <p:ph idx="3" type="body"/>
          </p:nvPr>
        </p:nvSpPr>
        <p:spPr>
          <a:xfrm>
            <a:off x="366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1"/>
          <p:cNvSpPr txBox="1"/>
          <p:nvPr>
            <p:ph idx="4" type="body"/>
          </p:nvPr>
        </p:nvSpPr>
        <p:spPr>
          <a:xfrm>
            <a:off x="4938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1"/>
          <p:cNvSpPr txBox="1"/>
          <p:nvPr>
            <p:ph type="title"/>
          </p:nvPr>
        </p:nvSpPr>
        <p:spPr>
          <a:xfrm>
            <a:off x="366750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8" name="Google Shape;458;p51"/>
          <p:cNvSpPr txBox="1"/>
          <p:nvPr>
            <p:ph idx="5" type="subTitle"/>
          </p:nvPr>
        </p:nvSpPr>
        <p:spPr>
          <a:xfrm>
            <a:off x="366763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1"/>
          <p:cNvSpPr txBox="1"/>
          <p:nvPr>
            <p:ph idx="6" type="subTitle"/>
          </p:nvPr>
        </p:nvSpPr>
        <p:spPr>
          <a:xfrm>
            <a:off x="4938738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1"/>
          <p:cNvSpPr txBox="1"/>
          <p:nvPr>
            <p:ph idx="7" type="subTitle"/>
          </p:nvPr>
        </p:nvSpPr>
        <p:spPr>
          <a:xfrm>
            <a:off x="4938761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1"/>
          <p:cNvSpPr txBox="1"/>
          <p:nvPr>
            <p:ph idx="8" type="subTitle"/>
          </p:nvPr>
        </p:nvSpPr>
        <p:spPr>
          <a:xfrm>
            <a:off x="366750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2"/>
          <p:cNvSpPr/>
          <p:nvPr>
            <p:ph idx="2" type="pic"/>
          </p:nvPr>
        </p:nvSpPr>
        <p:spPr>
          <a:xfrm>
            <a:off x="311700" y="1560567"/>
            <a:ext cx="85206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311700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53"/>
          <p:cNvSpPr/>
          <p:nvPr>
            <p:ph idx="2" type="pic"/>
          </p:nvPr>
        </p:nvSpPr>
        <p:spPr>
          <a:xfrm>
            <a:off x="48048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3"/>
          <p:cNvSpPr/>
          <p:nvPr>
            <p:ph idx="3" type="pic"/>
          </p:nvPr>
        </p:nvSpPr>
        <p:spPr>
          <a:xfrm>
            <a:off x="3117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3"/>
          <p:cNvSpPr txBox="1"/>
          <p:nvPr>
            <p:ph idx="4" type="body"/>
          </p:nvPr>
        </p:nvSpPr>
        <p:spPr>
          <a:xfrm>
            <a:off x="4804825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53"/>
          <p:cNvSpPr txBox="1"/>
          <p:nvPr>
            <p:ph idx="5" type="subTitle"/>
          </p:nvPr>
        </p:nvSpPr>
        <p:spPr>
          <a:xfrm>
            <a:off x="3117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2" name="Google Shape;472;p53"/>
          <p:cNvSpPr txBox="1"/>
          <p:nvPr>
            <p:ph idx="6" type="subTitle"/>
          </p:nvPr>
        </p:nvSpPr>
        <p:spPr>
          <a:xfrm>
            <a:off x="48048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idx="1" type="body"/>
          </p:nvPr>
        </p:nvSpPr>
        <p:spPr>
          <a:xfrm>
            <a:off x="31170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54"/>
          <p:cNvSpPr/>
          <p:nvPr>
            <p:ph idx="2" type="pic"/>
          </p:nvPr>
        </p:nvSpPr>
        <p:spPr>
          <a:xfrm>
            <a:off x="62052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4"/>
          <p:cNvSpPr/>
          <p:nvPr>
            <p:ph idx="3" type="pic"/>
          </p:nvPr>
        </p:nvSpPr>
        <p:spPr>
          <a:xfrm>
            <a:off x="3117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4"/>
          <p:cNvSpPr txBox="1"/>
          <p:nvPr>
            <p:ph idx="4" type="body"/>
          </p:nvPr>
        </p:nvSpPr>
        <p:spPr>
          <a:xfrm>
            <a:off x="6205225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54"/>
          <p:cNvSpPr/>
          <p:nvPr>
            <p:ph idx="5" type="pic"/>
          </p:nvPr>
        </p:nvSpPr>
        <p:spPr>
          <a:xfrm>
            <a:off x="3255250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4"/>
          <p:cNvSpPr txBox="1"/>
          <p:nvPr>
            <p:ph idx="6" type="body"/>
          </p:nvPr>
        </p:nvSpPr>
        <p:spPr>
          <a:xfrm>
            <a:off x="325525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54"/>
          <p:cNvSpPr txBox="1"/>
          <p:nvPr>
            <p:ph idx="7" type="subTitle"/>
          </p:nvPr>
        </p:nvSpPr>
        <p:spPr>
          <a:xfrm>
            <a:off x="3117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2" name="Google Shape;482;p54"/>
          <p:cNvSpPr txBox="1"/>
          <p:nvPr>
            <p:ph idx="8" type="subTitle"/>
          </p:nvPr>
        </p:nvSpPr>
        <p:spPr>
          <a:xfrm>
            <a:off x="62052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3" name="Google Shape;483;p54"/>
          <p:cNvSpPr txBox="1"/>
          <p:nvPr>
            <p:ph idx="9" type="subTitle"/>
          </p:nvPr>
        </p:nvSpPr>
        <p:spPr>
          <a:xfrm>
            <a:off x="3255250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/>
          <p:nvPr>
            <p:ph idx="2" type="pic"/>
          </p:nvPr>
        </p:nvSpPr>
        <p:spPr>
          <a:xfrm>
            <a:off x="311700" y="593367"/>
            <a:ext cx="85206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/>
          <p:nvPr>
            <p:ph idx="2" type="pic"/>
          </p:nvPr>
        </p:nvSpPr>
        <p:spPr>
          <a:xfrm>
            <a:off x="338960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6"/>
          <p:cNvSpPr/>
          <p:nvPr>
            <p:ph idx="3" type="pic"/>
          </p:nvPr>
        </p:nvSpPr>
        <p:spPr>
          <a:xfrm>
            <a:off x="5195935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56"/>
          <p:cNvSpPr/>
          <p:nvPr>
            <p:ph idx="4" type="pic"/>
          </p:nvPr>
        </p:nvSpPr>
        <p:spPr>
          <a:xfrm>
            <a:off x="700227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6"/>
          <p:cNvSpPr/>
          <p:nvPr>
            <p:ph idx="5" type="pic"/>
          </p:nvPr>
        </p:nvSpPr>
        <p:spPr>
          <a:xfrm>
            <a:off x="3389588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6"/>
          <p:cNvSpPr/>
          <p:nvPr>
            <p:ph idx="6" type="pic"/>
          </p:nvPr>
        </p:nvSpPr>
        <p:spPr>
          <a:xfrm>
            <a:off x="5195922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56"/>
          <p:cNvSpPr/>
          <p:nvPr>
            <p:ph idx="7" type="pic"/>
          </p:nvPr>
        </p:nvSpPr>
        <p:spPr>
          <a:xfrm>
            <a:off x="7002257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56"/>
          <p:cNvSpPr txBox="1"/>
          <p:nvPr>
            <p:ph type="title"/>
          </p:nvPr>
        </p:nvSpPr>
        <p:spPr>
          <a:xfrm>
            <a:off x="351550" y="593367"/>
            <a:ext cx="25968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56"/>
          <p:cNvSpPr/>
          <p:nvPr>
            <p:ph idx="8" type="pic"/>
          </p:nvPr>
        </p:nvSpPr>
        <p:spPr>
          <a:xfrm>
            <a:off x="3389588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56"/>
          <p:cNvSpPr/>
          <p:nvPr>
            <p:ph idx="9" type="pic"/>
          </p:nvPr>
        </p:nvSpPr>
        <p:spPr>
          <a:xfrm>
            <a:off x="5195922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56"/>
          <p:cNvSpPr/>
          <p:nvPr>
            <p:ph idx="13" type="pic"/>
          </p:nvPr>
        </p:nvSpPr>
        <p:spPr>
          <a:xfrm>
            <a:off x="7002257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228600" y="2444167"/>
            <a:ext cx="57606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228600" y="342567"/>
            <a:ext cx="5707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4392125" y="2458133"/>
            <a:ext cx="3919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92">
          <p15:clr>
            <a:srgbClr val="E46962"/>
          </p15:clr>
        </p15:guide>
        <p15:guide id="4" orient="horz" pos="4126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384">
          <p15:clr>
            <a:srgbClr val="E46962"/>
          </p15:clr>
        </p15:guide>
        <p15:guide id="16" orient="horz" pos="3934">
          <p15:clr>
            <a:srgbClr val="E46962"/>
          </p15:clr>
        </p15:guide>
        <p15:guide id="17" orient="horz" pos="1513">
          <p15:clr>
            <a:srgbClr val="E46962"/>
          </p15:clr>
        </p15:guide>
        <p15:guide id="18" orient="horz" pos="1592">
          <p15:clr>
            <a:srgbClr val="E46962"/>
          </p15:clr>
        </p15:guide>
        <p15:guide id="19" orient="horz" pos="2725">
          <p15:clr>
            <a:srgbClr val="E46962"/>
          </p15:clr>
        </p15:guide>
        <p15:guide id="20" orient="horz" pos="28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1230200" y="1943849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Namma Yatri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Strategy Review</a:t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2833550" y="4849625"/>
            <a:ext cx="12747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Shayak Majumder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3" name="Google Shape;503;p57"/>
          <p:cNvSpPr/>
          <p:nvPr/>
        </p:nvSpPr>
        <p:spPr>
          <a:xfrm>
            <a:off x="4159199" y="4849625"/>
            <a:ext cx="12747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Sharath Chanda Reddy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4" name="Google Shape;504;p57"/>
          <p:cNvSpPr/>
          <p:nvPr/>
        </p:nvSpPr>
        <p:spPr>
          <a:xfrm>
            <a:off x="5484850" y="4849625"/>
            <a:ext cx="919500" cy="53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Satya Ranjan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5" name="Google Shape;505;p57"/>
          <p:cNvSpPr/>
          <p:nvPr/>
        </p:nvSpPr>
        <p:spPr>
          <a:xfrm rot="-525434">
            <a:off x="3102548" y="4266069"/>
            <a:ext cx="3057307" cy="37400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57"/>
          <p:cNvSpPr/>
          <p:nvPr/>
        </p:nvSpPr>
        <p:spPr>
          <a:xfrm rot="-675181">
            <a:off x="4268459" y="4430174"/>
            <a:ext cx="1893715" cy="163766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Google Shape;507;p57"/>
          <p:cNvSpPr txBox="1"/>
          <p:nvPr>
            <p:ph idx="1" type="subTitle"/>
          </p:nvPr>
        </p:nvSpPr>
        <p:spPr>
          <a:xfrm>
            <a:off x="670650" y="3750000"/>
            <a:ext cx="7896600" cy="4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High-Level Insights | Business Recommendations</a:t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6"/>
          <p:cNvSpPr/>
          <p:nvPr/>
        </p:nvSpPr>
        <p:spPr>
          <a:xfrm>
            <a:off x="1690663" y="19956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1690637" y="17064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8" name="Google Shape;658;p66"/>
          <p:cNvSpPr/>
          <p:nvPr/>
        </p:nvSpPr>
        <p:spPr>
          <a:xfrm>
            <a:off x="4620713" y="19956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9" name="Google Shape;659;p66"/>
          <p:cNvSpPr/>
          <p:nvPr/>
        </p:nvSpPr>
        <p:spPr>
          <a:xfrm>
            <a:off x="4620688" y="17064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0" name="Google Shape;660;p66"/>
          <p:cNvSpPr txBox="1"/>
          <p:nvPr>
            <p:ph idx="1" type="subTitle"/>
          </p:nvPr>
        </p:nvSpPr>
        <p:spPr>
          <a:xfrm>
            <a:off x="1690688" y="17064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Poppins"/>
                <a:ea typeface="Poppins"/>
                <a:cs typeface="Poppins"/>
                <a:sym typeface="Poppins"/>
              </a:rPr>
              <a:t>Promote Low-Revenue Time Slots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66"/>
          <p:cNvSpPr txBox="1"/>
          <p:nvPr>
            <p:ph idx="2" type="subTitle"/>
          </p:nvPr>
        </p:nvSpPr>
        <p:spPr>
          <a:xfrm>
            <a:off x="4618650" y="17064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Hyperlocal Marketing in Underperforming Zones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66"/>
          <p:cNvSpPr txBox="1"/>
          <p:nvPr>
            <p:ph idx="4" type="body"/>
          </p:nvPr>
        </p:nvSpPr>
        <p:spPr>
          <a:xfrm>
            <a:off x="1690638" y="24185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Recommendation</a:t>
            </a:r>
            <a:r>
              <a:rPr lang="en-US" sz="1200"/>
              <a:t>: Launch time-based discounts or loyalty rewards to increase ridership during the 8–9 AM time slots.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63" name="Google Shape;663;p66"/>
          <p:cNvSpPr txBox="1"/>
          <p:nvPr>
            <p:ph idx="5" type="body"/>
          </p:nvPr>
        </p:nvSpPr>
        <p:spPr>
          <a:xfrm>
            <a:off x="4618650" y="24185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Recommendation: </a:t>
            </a:r>
            <a:r>
              <a:rPr lang="en-US" sz="1200"/>
              <a:t>Run targeted promotions or awareness campaigns in regions such as Doddaballapur and Nelamangala.</a:t>
            </a:r>
            <a:endParaRPr sz="1200"/>
          </a:p>
        </p:txBody>
      </p:sp>
      <p:sp>
        <p:nvSpPr>
          <p:cNvPr id="664" name="Google Shape;664;p66"/>
          <p:cNvSpPr txBox="1"/>
          <p:nvPr>
            <p:ph type="title"/>
          </p:nvPr>
        </p:nvSpPr>
        <p:spPr>
          <a:xfrm>
            <a:off x="1765350" y="333867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Strategy Recommendations</a:t>
            </a:r>
            <a:endParaRPr/>
          </a:p>
        </p:txBody>
      </p:sp>
      <p:sp>
        <p:nvSpPr>
          <p:cNvPr id="665" name="Google Shape;665;p66"/>
          <p:cNvSpPr txBox="1"/>
          <p:nvPr>
            <p:ph idx="7" type="subTitle"/>
          </p:nvPr>
        </p:nvSpPr>
        <p:spPr>
          <a:xfrm>
            <a:off x="92650" y="63421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66" name="Google Shape;666;p66"/>
          <p:cNvSpPr/>
          <p:nvPr/>
        </p:nvSpPr>
        <p:spPr>
          <a:xfrm>
            <a:off x="1661100" y="43453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1661075" y="40561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8" name="Google Shape;668;p66"/>
          <p:cNvSpPr txBox="1"/>
          <p:nvPr>
            <p:ph idx="1" type="subTitle"/>
          </p:nvPr>
        </p:nvSpPr>
        <p:spPr>
          <a:xfrm>
            <a:off x="1661125" y="40561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Poppins"/>
                <a:ea typeface="Poppins"/>
                <a:cs typeface="Poppins"/>
                <a:sym typeface="Poppins"/>
              </a:rPr>
              <a:t>Promote Card &amp; UPI Payments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66"/>
          <p:cNvSpPr txBox="1"/>
          <p:nvPr>
            <p:ph idx="4" type="body"/>
          </p:nvPr>
        </p:nvSpPr>
        <p:spPr>
          <a:xfrm>
            <a:off x="1661075" y="47682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Recommendation:</a:t>
            </a:r>
            <a:r>
              <a:rPr lang="en-US" sz="1300"/>
              <a:t> Incentivise digital payments through cashback or app-exclusive discounts.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670" name="Google Shape;670;p66"/>
          <p:cNvSpPr/>
          <p:nvPr/>
        </p:nvSpPr>
        <p:spPr>
          <a:xfrm>
            <a:off x="4587150" y="43453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4587125" y="40561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2" name="Google Shape;672;p66"/>
          <p:cNvSpPr txBox="1"/>
          <p:nvPr>
            <p:ph idx="1" type="subTitle"/>
          </p:nvPr>
        </p:nvSpPr>
        <p:spPr>
          <a:xfrm>
            <a:off x="4587175" y="40561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Poppins"/>
                <a:ea typeface="Poppins"/>
                <a:cs typeface="Poppins"/>
                <a:sym typeface="Poppins"/>
              </a:rPr>
              <a:t>Advertise Safety and Reliability in Night Hours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66"/>
          <p:cNvSpPr txBox="1"/>
          <p:nvPr>
            <p:ph idx="4" type="body"/>
          </p:nvPr>
        </p:nvSpPr>
        <p:spPr>
          <a:xfrm>
            <a:off x="4587125" y="47682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Recommendation: </a:t>
            </a:r>
            <a:r>
              <a:rPr lang="en-US" sz="1200"/>
              <a:t>Position Namma Yatri as a safe night-time option through marketing with emphasis on OTP and successful completion rates.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7"/>
          <p:cNvSpPr/>
          <p:nvPr/>
        </p:nvSpPr>
        <p:spPr>
          <a:xfrm>
            <a:off x="3201600" y="1995608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9" name="Google Shape;679;p67"/>
          <p:cNvSpPr/>
          <p:nvPr/>
        </p:nvSpPr>
        <p:spPr>
          <a:xfrm>
            <a:off x="3201575" y="1706408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0" name="Google Shape;680;p67"/>
          <p:cNvSpPr txBox="1"/>
          <p:nvPr>
            <p:ph idx="1" type="subTitle"/>
          </p:nvPr>
        </p:nvSpPr>
        <p:spPr>
          <a:xfrm>
            <a:off x="3201625" y="1706408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Poppins"/>
                <a:ea typeface="Poppins"/>
                <a:cs typeface="Poppins"/>
                <a:sym typeface="Poppins"/>
              </a:rPr>
              <a:t>Driver Incentives in High-Demand Zones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67"/>
          <p:cNvSpPr txBox="1"/>
          <p:nvPr>
            <p:ph idx="4" type="body"/>
          </p:nvPr>
        </p:nvSpPr>
        <p:spPr>
          <a:xfrm>
            <a:off x="3201575" y="2418506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Recommendation: </a:t>
            </a:r>
            <a:r>
              <a:rPr lang="en-US" sz="1100"/>
              <a:t>Offer bonuses for completing rides in revenue-leading zones such as Bangalore South and Yeshwantpur, especially during peak hours.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682" name="Google Shape;682;p67"/>
          <p:cNvSpPr txBox="1"/>
          <p:nvPr>
            <p:ph type="title"/>
          </p:nvPr>
        </p:nvSpPr>
        <p:spPr>
          <a:xfrm>
            <a:off x="1765350" y="333867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Operational Recommendations</a:t>
            </a:r>
            <a:endParaRPr/>
          </a:p>
        </p:txBody>
      </p:sp>
      <p:sp>
        <p:nvSpPr>
          <p:cNvPr id="683" name="Google Shape;683;p67"/>
          <p:cNvSpPr txBox="1"/>
          <p:nvPr>
            <p:ph idx="7" type="subTitle"/>
          </p:nvPr>
        </p:nvSpPr>
        <p:spPr>
          <a:xfrm>
            <a:off x="92650" y="63421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84" name="Google Shape;684;p67"/>
          <p:cNvSpPr/>
          <p:nvPr/>
        </p:nvSpPr>
        <p:spPr>
          <a:xfrm>
            <a:off x="3183900" y="4371933"/>
            <a:ext cx="2830800" cy="1761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5" name="Google Shape;685;p67"/>
          <p:cNvSpPr/>
          <p:nvPr/>
        </p:nvSpPr>
        <p:spPr>
          <a:xfrm>
            <a:off x="3183875" y="4082733"/>
            <a:ext cx="28308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6" name="Google Shape;686;p67"/>
          <p:cNvSpPr txBox="1"/>
          <p:nvPr>
            <p:ph idx="1" type="subTitle"/>
          </p:nvPr>
        </p:nvSpPr>
        <p:spPr>
          <a:xfrm>
            <a:off x="3183925" y="4082733"/>
            <a:ext cx="2834700" cy="5337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Poppins"/>
                <a:ea typeface="Poppins"/>
                <a:cs typeface="Poppins"/>
                <a:sym typeface="Poppins"/>
              </a:rPr>
              <a:t>More Hands On Deck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67"/>
          <p:cNvSpPr txBox="1"/>
          <p:nvPr>
            <p:ph idx="4" type="body"/>
          </p:nvPr>
        </p:nvSpPr>
        <p:spPr>
          <a:xfrm>
            <a:off x="3183875" y="4794831"/>
            <a:ext cx="2834700" cy="962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Recommendation:</a:t>
            </a:r>
            <a:r>
              <a:rPr lang="en-US" sz="1300"/>
              <a:t> </a:t>
            </a:r>
            <a:r>
              <a:rPr lang="en-US" sz="1300"/>
              <a:t>Deploy more drivers during peak time zones.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8"/>
          <p:cNvSpPr txBox="1"/>
          <p:nvPr>
            <p:ph type="title"/>
          </p:nvPr>
        </p:nvSpPr>
        <p:spPr>
          <a:xfrm>
            <a:off x="228600" y="264485"/>
            <a:ext cx="29262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Expected Business Impact</a:t>
            </a:r>
            <a:endParaRPr sz="4400"/>
          </a:p>
        </p:txBody>
      </p:sp>
      <p:cxnSp>
        <p:nvCxnSpPr>
          <p:cNvPr id="693" name="Google Shape;693;p68"/>
          <p:cNvCxnSpPr/>
          <p:nvPr/>
        </p:nvCxnSpPr>
        <p:spPr>
          <a:xfrm>
            <a:off x="4856288" y="2223213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68"/>
          <p:cNvCxnSpPr/>
          <p:nvPr/>
        </p:nvCxnSpPr>
        <p:spPr>
          <a:xfrm>
            <a:off x="4856288" y="4035013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68"/>
          <p:cNvGrpSpPr/>
          <p:nvPr/>
        </p:nvGrpSpPr>
        <p:grpSpPr>
          <a:xfrm rot="2706892">
            <a:off x="3126101" y="1139462"/>
            <a:ext cx="1208394" cy="607052"/>
            <a:chOff x="1239432" y="2293258"/>
            <a:chExt cx="166309" cy="77308"/>
          </a:xfrm>
        </p:grpSpPr>
        <p:sp>
          <p:nvSpPr>
            <p:cNvPr id="696" name="Google Shape;696;p68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7" name="Google Shape;697;p68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8" name="Google Shape;698;p68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99" name="Google Shape;699;p68"/>
          <p:cNvSpPr/>
          <p:nvPr/>
        </p:nvSpPr>
        <p:spPr>
          <a:xfrm>
            <a:off x="4819600" y="750600"/>
            <a:ext cx="9477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Reliability</a:t>
            </a:r>
            <a:endParaRPr b="1"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68"/>
          <p:cNvSpPr/>
          <p:nvPr/>
        </p:nvSpPr>
        <p:spPr>
          <a:xfrm>
            <a:off x="4819600" y="2562400"/>
            <a:ext cx="9477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Profitability</a:t>
            </a:r>
            <a:endParaRPr b="1"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1" name="Google Shape;701;p68"/>
          <p:cNvSpPr/>
          <p:nvPr/>
        </p:nvSpPr>
        <p:spPr>
          <a:xfrm>
            <a:off x="4819600" y="4374200"/>
            <a:ext cx="9477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Adoption</a:t>
            </a:r>
            <a:endParaRPr b="1"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68"/>
          <p:cNvSpPr txBox="1"/>
          <p:nvPr>
            <p:ph idx="1" type="body"/>
          </p:nvPr>
        </p:nvSpPr>
        <p:spPr>
          <a:xfrm>
            <a:off x="4819600" y="49350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Higher app usage in underperforming areas.</a:t>
            </a:r>
            <a:endParaRPr sz="1800"/>
          </a:p>
        </p:txBody>
      </p:sp>
      <p:sp>
        <p:nvSpPr>
          <p:cNvPr id="703" name="Google Shape;703;p68"/>
          <p:cNvSpPr txBox="1"/>
          <p:nvPr>
            <p:ph idx="2" type="body"/>
          </p:nvPr>
        </p:nvSpPr>
        <p:spPr>
          <a:xfrm>
            <a:off x="4819600" y="31232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Improved revenue per zone and hour.</a:t>
            </a:r>
            <a:endParaRPr sz="1800"/>
          </a:p>
        </p:txBody>
      </p:sp>
      <p:sp>
        <p:nvSpPr>
          <p:cNvPr id="704" name="Google Shape;704;p68"/>
          <p:cNvSpPr txBox="1"/>
          <p:nvPr>
            <p:ph idx="3" type="body"/>
          </p:nvPr>
        </p:nvSpPr>
        <p:spPr>
          <a:xfrm>
            <a:off x="4819600" y="1311408"/>
            <a:ext cx="40959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Reduced cancellations and wait times.</a:t>
            </a:r>
            <a:endParaRPr sz="1800"/>
          </a:p>
        </p:txBody>
      </p:sp>
      <p:sp>
        <p:nvSpPr>
          <p:cNvPr id="705" name="Google Shape;705;p68"/>
          <p:cNvSpPr txBox="1"/>
          <p:nvPr>
            <p:ph idx="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1230200" y="2573708"/>
            <a:ext cx="6683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711" name="Google Shape;711;p69"/>
          <p:cNvSpPr/>
          <p:nvPr/>
        </p:nvSpPr>
        <p:spPr>
          <a:xfrm>
            <a:off x="5282039" y="3648922"/>
            <a:ext cx="1182446" cy="49649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2" name="Google Shape;712;p69"/>
          <p:cNvSpPr txBox="1"/>
          <p:nvPr>
            <p:ph idx="3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/>
          <p:nvPr/>
        </p:nvSpPr>
        <p:spPr>
          <a:xfrm>
            <a:off x="3577325" y="715400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3" name="Google Shape;513;p58"/>
          <p:cNvSpPr/>
          <p:nvPr/>
        </p:nvSpPr>
        <p:spPr>
          <a:xfrm>
            <a:off x="3577325" y="1638133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4" name="Google Shape;514;p58"/>
          <p:cNvSpPr/>
          <p:nvPr/>
        </p:nvSpPr>
        <p:spPr>
          <a:xfrm>
            <a:off x="3577325" y="2560867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5" name="Google Shape;515;p58"/>
          <p:cNvSpPr/>
          <p:nvPr/>
        </p:nvSpPr>
        <p:spPr>
          <a:xfrm>
            <a:off x="3577325" y="3483600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6" name="Google Shape;516;p58"/>
          <p:cNvSpPr/>
          <p:nvPr/>
        </p:nvSpPr>
        <p:spPr>
          <a:xfrm>
            <a:off x="3577325" y="4406333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17" name="Google Shape;517;p58"/>
          <p:cNvCxnSpPr/>
          <p:nvPr/>
        </p:nvCxnSpPr>
        <p:spPr>
          <a:xfrm>
            <a:off x="4087725" y="1443567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4087725" y="236630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8"/>
          <p:cNvCxnSpPr/>
          <p:nvPr/>
        </p:nvCxnSpPr>
        <p:spPr>
          <a:xfrm>
            <a:off x="4087725" y="3289033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8"/>
          <p:cNvCxnSpPr/>
          <p:nvPr/>
        </p:nvCxnSpPr>
        <p:spPr>
          <a:xfrm>
            <a:off x="4087725" y="4211767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58"/>
          <p:cNvSpPr txBox="1"/>
          <p:nvPr>
            <p:ph idx="1" type="subTitle"/>
          </p:nvPr>
        </p:nvSpPr>
        <p:spPr>
          <a:xfrm>
            <a:off x="3584425" y="7154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522" name="Google Shape;522;p58"/>
          <p:cNvSpPr txBox="1"/>
          <p:nvPr>
            <p:ph idx="5" type="subTitle"/>
          </p:nvPr>
        </p:nvSpPr>
        <p:spPr>
          <a:xfrm>
            <a:off x="3584425" y="16381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23" name="Google Shape;523;p58"/>
          <p:cNvSpPr txBox="1"/>
          <p:nvPr>
            <p:ph idx="2" type="subTitle"/>
          </p:nvPr>
        </p:nvSpPr>
        <p:spPr>
          <a:xfrm>
            <a:off x="3584425" y="2560867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524" name="Google Shape;524;p58"/>
          <p:cNvSpPr txBox="1"/>
          <p:nvPr>
            <p:ph idx="6" type="subTitle"/>
          </p:nvPr>
        </p:nvSpPr>
        <p:spPr>
          <a:xfrm>
            <a:off x="3584425" y="3483600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25" name="Google Shape;525;p58"/>
          <p:cNvSpPr txBox="1"/>
          <p:nvPr>
            <p:ph idx="3" type="subTitle"/>
          </p:nvPr>
        </p:nvSpPr>
        <p:spPr>
          <a:xfrm>
            <a:off x="3584425" y="43888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526" name="Google Shape;526;p58"/>
          <p:cNvSpPr txBox="1"/>
          <p:nvPr>
            <p:ph idx="7" type="subTitle"/>
          </p:nvPr>
        </p:nvSpPr>
        <p:spPr>
          <a:xfrm>
            <a:off x="3986175" y="6804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527" name="Google Shape;527;p58"/>
          <p:cNvSpPr txBox="1"/>
          <p:nvPr>
            <p:ph idx="8" type="subTitle"/>
          </p:nvPr>
        </p:nvSpPr>
        <p:spPr>
          <a:xfrm>
            <a:off x="3986175" y="16031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Business Questions, Actions,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Goal</a:t>
            </a:r>
            <a:endParaRPr/>
          </a:p>
        </p:txBody>
      </p:sp>
      <p:sp>
        <p:nvSpPr>
          <p:cNvPr id="528" name="Google Shape;528;p58"/>
          <p:cNvSpPr txBox="1"/>
          <p:nvPr>
            <p:ph idx="9" type="subTitle"/>
          </p:nvPr>
        </p:nvSpPr>
        <p:spPr>
          <a:xfrm>
            <a:off x="3986175" y="2525867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Insights</a:t>
            </a:r>
            <a:endParaRPr/>
          </a:p>
        </p:txBody>
      </p:sp>
      <p:sp>
        <p:nvSpPr>
          <p:cNvPr id="529" name="Google Shape;529;p58"/>
          <p:cNvSpPr txBox="1"/>
          <p:nvPr>
            <p:ph idx="13" type="subTitle"/>
          </p:nvPr>
        </p:nvSpPr>
        <p:spPr>
          <a:xfrm>
            <a:off x="3986175" y="3448600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Strategy Recommendations</a:t>
            </a:r>
            <a:endParaRPr/>
          </a:p>
        </p:txBody>
      </p:sp>
      <p:sp>
        <p:nvSpPr>
          <p:cNvPr id="530" name="Google Shape;530;p58"/>
          <p:cNvSpPr txBox="1"/>
          <p:nvPr>
            <p:ph idx="14" type="subTitle"/>
          </p:nvPr>
        </p:nvSpPr>
        <p:spPr>
          <a:xfrm>
            <a:off x="3986175" y="43713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Operational Recommendations</a:t>
            </a:r>
            <a:endParaRPr/>
          </a:p>
        </p:txBody>
      </p:sp>
      <p:sp>
        <p:nvSpPr>
          <p:cNvPr id="531" name="Google Shape;531;p58"/>
          <p:cNvSpPr txBox="1"/>
          <p:nvPr>
            <p:ph type="title"/>
          </p:nvPr>
        </p:nvSpPr>
        <p:spPr>
          <a:xfrm>
            <a:off x="228600" y="342567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32" name="Google Shape;532;p58"/>
          <p:cNvSpPr txBox="1"/>
          <p:nvPr>
            <p:ph idx="16" type="subTitle"/>
          </p:nvPr>
        </p:nvSpPr>
        <p:spPr>
          <a:xfrm>
            <a:off x="7851925" y="680400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03</a:t>
            </a:r>
            <a:endParaRPr/>
          </a:p>
        </p:txBody>
      </p:sp>
      <p:sp>
        <p:nvSpPr>
          <p:cNvPr id="533" name="Google Shape;533;p58"/>
          <p:cNvSpPr txBox="1"/>
          <p:nvPr>
            <p:ph idx="17" type="subTitle"/>
          </p:nvPr>
        </p:nvSpPr>
        <p:spPr>
          <a:xfrm>
            <a:off x="7851925" y="1603133"/>
            <a:ext cx="1063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04</a:t>
            </a:r>
            <a:endParaRPr/>
          </a:p>
        </p:txBody>
      </p:sp>
      <p:sp>
        <p:nvSpPr>
          <p:cNvPr id="534" name="Google Shape;534;p58"/>
          <p:cNvSpPr txBox="1"/>
          <p:nvPr>
            <p:ph idx="18" type="subTitle"/>
          </p:nvPr>
        </p:nvSpPr>
        <p:spPr>
          <a:xfrm>
            <a:off x="7338875" y="2525875"/>
            <a:ext cx="1576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05-09</a:t>
            </a:r>
            <a:endParaRPr/>
          </a:p>
        </p:txBody>
      </p:sp>
      <p:sp>
        <p:nvSpPr>
          <p:cNvPr id="535" name="Google Shape;535;p58"/>
          <p:cNvSpPr txBox="1"/>
          <p:nvPr>
            <p:ph idx="19" type="subTitle"/>
          </p:nvPr>
        </p:nvSpPr>
        <p:spPr>
          <a:xfrm>
            <a:off x="7474725" y="3448600"/>
            <a:ext cx="14403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10</a:t>
            </a:r>
            <a:endParaRPr/>
          </a:p>
        </p:txBody>
      </p:sp>
      <p:sp>
        <p:nvSpPr>
          <p:cNvPr id="536" name="Google Shape;536;p58"/>
          <p:cNvSpPr txBox="1"/>
          <p:nvPr>
            <p:ph idx="20" type="subTitle"/>
          </p:nvPr>
        </p:nvSpPr>
        <p:spPr>
          <a:xfrm>
            <a:off x="7474725" y="4371325"/>
            <a:ext cx="14403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11</a:t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 rot="251571">
            <a:off x="319131" y="1141731"/>
            <a:ext cx="1441774" cy="6042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Google Shape;538;p58"/>
          <p:cNvSpPr txBox="1"/>
          <p:nvPr>
            <p:ph idx="2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539" name="Google Shape;539;p58"/>
          <p:cNvSpPr/>
          <p:nvPr/>
        </p:nvSpPr>
        <p:spPr>
          <a:xfrm>
            <a:off x="3584425" y="5329033"/>
            <a:ext cx="404100" cy="53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40" name="Google Shape;540;p58"/>
          <p:cNvCxnSpPr/>
          <p:nvPr/>
        </p:nvCxnSpPr>
        <p:spPr>
          <a:xfrm>
            <a:off x="4094825" y="5134467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58"/>
          <p:cNvSpPr txBox="1"/>
          <p:nvPr>
            <p:ph idx="3" type="subTitle"/>
          </p:nvPr>
        </p:nvSpPr>
        <p:spPr>
          <a:xfrm>
            <a:off x="3591525" y="5311533"/>
            <a:ext cx="404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542" name="Google Shape;542;p58"/>
          <p:cNvSpPr txBox="1"/>
          <p:nvPr>
            <p:ph idx="14" type="subTitle"/>
          </p:nvPr>
        </p:nvSpPr>
        <p:spPr>
          <a:xfrm>
            <a:off x="3993275" y="5294033"/>
            <a:ext cx="38589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Business Impact</a:t>
            </a:r>
            <a:endParaRPr/>
          </a:p>
        </p:txBody>
      </p:sp>
      <p:sp>
        <p:nvSpPr>
          <p:cNvPr id="543" name="Google Shape;543;p58"/>
          <p:cNvSpPr txBox="1"/>
          <p:nvPr>
            <p:ph idx="20" type="subTitle"/>
          </p:nvPr>
        </p:nvSpPr>
        <p:spPr>
          <a:xfrm>
            <a:off x="7481825" y="5294025"/>
            <a:ext cx="14403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12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59"/>
          <p:cNvGrpSpPr/>
          <p:nvPr/>
        </p:nvGrpSpPr>
        <p:grpSpPr>
          <a:xfrm>
            <a:off x="-1" y="1013738"/>
            <a:ext cx="4358410" cy="4650438"/>
            <a:chOff x="536925" y="238125"/>
            <a:chExt cx="6546125" cy="5238750"/>
          </a:xfrm>
        </p:grpSpPr>
        <p:sp>
          <p:nvSpPr>
            <p:cNvPr id="549" name="Google Shape;549;p59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52" name="Google Shape;552;p59"/>
          <p:cNvSpPr txBox="1"/>
          <p:nvPr>
            <p:ph idx="1" type="body"/>
          </p:nvPr>
        </p:nvSpPr>
        <p:spPr>
          <a:xfrm>
            <a:off x="4618950" y="2324504"/>
            <a:ext cx="4296600" cy="4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Analysis of ride data for</a:t>
            </a:r>
            <a:r>
              <a:rPr b="1" lang="en-US"/>
              <a:t> efficiency &amp; strategy optimisation</a:t>
            </a:r>
            <a:r>
              <a:rPr lang="en-US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Focus on </a:t>
            </a:r>
            <a:r>
              <a:rPr b="1" lang="en-US"/>
              <a:t>top zones</a:t>
            </a:r>
            <a:r>
              <a:rPr lang="en-US"/>
              <a:t>, </a:t>
            </a:r>
            <a:r>
              <a:rPr b="1" lang="en-US"/>
              <a:t>peak hours</a:t>
            </a:r>
            <a:r>
              <a:rPr lang="en-US"/>
              <a:t>, and </a:t>
            </a:r>
            <a:r>
              <a:rPr b="1" lang="en-US"/>
              <a:t>performance metrics</a:t>
            </a:r>
            <a:r>
              <a:rPr lang="en-US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"/>
          <p:cNvSpPr txBox="1"/>
          <p:nvPr>
            <p:ph type="title"/>
          </p:nvPr>
        </p:nvSpPr>
        <p:spPr>
          <a:xfrm>
            <a:off x="228600" y="2351550"/>
            <a:ext cx="3268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Executive Summary</a:t>
            </a:r>
            <a:endParaRPr sz="4200"/>
          </a:p>
        </p:txBody>
      </p:sp>
      <p:sp>
        <p:nvSpPr>
          <p:cNvPr id="554" name="Google Shape;554;p59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>
            <p:ph type="title"/>
          </p:nvPr>
        </p:nvSpPr>
        <p:spPr>
          <a:xfrm>
            <a:off x="228600" y="342575"/>
            <a:ext cx="7776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Business Questions, Actions, &amp; Goal</a:t>
            </a:r>
            <a:endParaRPr/>
          </a:p>
        </p:txBody>
      </p:sp>
      <p:grpSp>
        <p:nvGrpSpPr>
          <p:cNvPr id="560" name="Google Shape;560;p60"/>
          <p:cNvGrpSpPr/>
          <p:nvPr/>
        </p:nvGrpSpPr>
        <p:grpSpPr>
          <a:xfrm flipH="1" rot="9815351">
            <a:off x="5620224" y="4948162"/>
            <a:ext cx="553293" cy="350063"/>
            <a:chOff x="3195113" y="380063"/>
            <a:chExt cx="543525" cy="265250"/>
          </a:xfrm>
        </p:grpSpPr>
        <p:cxnSp>
          <p:nvCxnSpPr>
            <p:cNvPr id="561" name="Google Shape;561;p6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6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6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4" name="Google Shape;564;p60"/>
          <p:cNvGrpSpPr/>
          <p:nvPr/>
        </p:nvGrpSpPr>
        <p:grpSpPr>
          <a:xfrm>
            <a:off x="6398640" y="851643"/>
            <a:ext cx="1605959" cy="360644"/>
            <a:chOff x="308528" y="1555007"/>
            <a:chExt cx="1986589" cy="270489"/>
          </a:xfrm>
        </p:grpSpPr>
        <p:sp>
          <p:nvSpPr>
            <p:cNvPr id="565" name="Google Shape;565;p60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6" name="Google Shape;566;p60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67" name="Google Shape;567;p60"/>
          <p:cNvSpPr txBox="1"/>
          <p:nvPr>
            <p:ph idx="2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grpSp>
        <p:nvGrpSpPr>
          <p:cNvPr id="568" name="Google Shape;568;p60"/>
          <p:cNvGrpSpPr/>
          <p:nvPr/>
        </p:nvGrpSpPr>
        <p:grpSpPr>
          <a:xfrm>
            <a:off x="2504004" y="2284229"/>
            <a:ext cx="4661742" cy="2994551"/>
            <a:chOff x="4054629" y="1601002"/>
            <a:chExt cx="4661742" cy="2245969"/>
          </a:xfrm>
        </p:grpSpPr>
        <p:grpSp>
          <p:nvGrpSpPr>
            <p:cNvPr id="569" name="Google Shape;569;p60"/>
            <p:cNvGrpSpPr/>
            <p:nvPr/>
          </p:nvGrpSpPr>
          <p:grpSpPr>
            <a:xfrm>
              <a:off x="4054629" y="1601002"/>
              <a:ext cx="4661742" cy="287100"/>
              <a:chOff x="667575" y="3817870"/>
              <a:chExt cx="4661742" cy="287100"/>
            </a:xfrm>
          </p:grpSpPr>
          <p:sp>
            <p:nvSpPr>
              <p:cNvPr id="570" name="Google Shape;570;p60"/>
              <p:cNvSpPr/>
              <p:nvPr/>
            </p:nvSpPr>
            <p:spPr>
              <a:xfrm>
                <a:off x="667575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When is ride demand highest?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2265396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Which zones generate most revenue?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3863217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Where are cancellations high?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grpSp>
          <p:nvGrpSpPr>
            <p:cNvPr id="573" name="Google Shape;573;p60"/>
            <p:cNvGrpSpPr/>
            <p:nvPr/>
          </p:nvGrpSpPr>
          <p:grpSpPr>
            <a:xfrm>
              <a:off x="4853539" y="2699499"/>
              <a:ext cx="3063921" cy="287100"/>
              <a:chOff x="1365667" y="3100372"/>
              <a:chExt cx="3063921" cy="287100"/>
            </a:xfrm>
          </p:grpSpPr>
          <p:sp>
            <p:nvSpPr>
              <p:cNvPr id="574" name="Google Shape;574;p60"/>
              <p:cNvSpPr/>
              <p:nvPr/>
            </p:nvSpPr>
            <p:spPr>
              <a:xfrm>
                <a:off x="1365667" y="3100372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Improve Efficiency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2963488" y="3100372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Enhance Customer Satisfaction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>
              <a:off x="5652450" y="3559872"/>
              <a:ext cx="1466100" cy="287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Maximise</a:t>
              </a:r>
              <a:endParaRPr b="1" sz="7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Revenue</a:t>
              </a:r>
              <a:endParaRPr b="1" sz="7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577" name="Google Shape;577;p60"/>
            <p:cNvGrpSpPr/>
            <p:nvPr/>
          </p:nvGrpSpPr>
          <p:grpSpPr>
            <a:xfrm>
              <a:off x="4787679" y="1888102"/>
              <a:ext cx="3195600" cy="1683573"/>
              <a:chOff x="4787679" y="1888102"/>
              <a:chExt cx="3195600" cy="1683573"/>
            </a:xfrm>
          </p:grpSpPr>
          <p:cxnSp>
            <p:nvCxnSpPr>
              <p:cNvPr id="578" name="Google Shape;578;p60"/>
              <p:cNvCxnSpPr>
                <a:stCxn id="570" idx="2"/>
                <a:endCxn id="572" idx="2"/>
              </p:cNvCxnSpPr>
              <p:nvPr/>
            </p:nvCxnSpPr>
            <p:spPr>
              <a:xfrm flipH="1" rot="-5400000">
                <a:off x="6385329" y="290452"/>
                <a:ext cx="300" cy="3195600"/>
              </a:xfrm>
              <a:prstGeom prst="bent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60"/>
              <p:cNvCxnSpPr>
                <a:stCxn id="571" idx="2"/>
              </p:cNvCxnSpPr>
              <p:nvPr/>
            </p:nvCxnSpPr>
            <p:spPr>
              <a:xfrm>
                <a:off x="6385500" y="1888102"/>
                <a:ext cx="0" cy="57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60"/>
              <p:cNvCxnSpPr/>
              <p:nvPr/>
            </p:nvCxnSpPr>
            <p:spPr>
              <a:xfrm>
                <a:off x="5586589" y="2699499"/>
                <a:ext cx="1597800" cy="600"/>
              </a:xfrm>
              <a:prstGeom prst="bent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60"/>
              <p:cNvCxnSpPr>
                <a:stCxn id="574" idx="2"/>
                <a:endCxn id="575" idx="2"/>
              </p:cNvCxnSpPr>
              <p:nvPr/>
            </p:nvCxnSpPr>
            <p:spPr>
              <a:xfrm flipH="1" rot="-5400000">
                <a:off x="6385339" y="2187849"/>
                <a:ext cx="300" cy="1597800"/>
              </a:xfrm>
              <a:prstGeom prst="bent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60"/>
              <p:cNvCxnSpPr/>
              <p:nvPr/>
            </p:nvCxnSpPr>
            <p:spPr>
              <a:xfrm>
                <a:off x="6385500" y="3235075"/>
                <a:ext cx="0" cy="33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/>
          <p:nvPr/>
        </p:nvSpPr>
        <p:spPr>
          <a:xfrm>
            <a:off x="295175" y="10648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8" name="Google Shape;588;p61"/>
          <p:cNvSpPr txBox="1"/>
          <p:nvPr>
            <p:ph idx="1" type="subTitle"/>
          </p:nvPr>
        </p:nvSpPr>
        <p:spPr>
          <a:xfrm>
            <a:off x="295175" y="10648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Peak</a:t>
            </a:r>
            <a:endParaRPr sz="1800"/>
          </a:p>
        </p:txBody>
      </p:sp>
      <p:sp>
        <p:nvSpPr>
          <p:cNvPr id="589" name="Google Shape;589;p61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Ride Demand Over Time</a:t>
            </a:r>
            <a:endParaRPr/>
          </a:p>
        </p:txBody>
      </p:sp>
      <p:sp>
        <p:nvSpPr>
          <p:cNvPr id="590" name="Google Shape;590;p61"/>
          <p:cNvSpPr txBox="1"/>
          <p:nvPr>
            <p:ph idx="9" type="body"/>
          </p:nvPr>
        </p:nvSpPr>
        <p:spPr>
          <a:xfrm>
            <a:off x="295025" y="15501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12–1 AM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1–2 PM</a:t>
            </a:r>
            <a:endParaRPr sz="1500"/>
          </a:p>
        </p:txBody>
      </p:sp>
      <p:sp>
        <p:nvSpPr>
          <p:cNvPr id="591" name="Google Shape;591;p61"/>
          <p:cNvSpPr txBox="1"/>
          <p:nvPr/>
        </p:nvSpPr>
        <p:spPr>
          <a:xfrm>
            <a:off x="1510765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61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593" name="Google Shape;593;p61"/>
          <p:cNvSpPr/>
          <p:nvPr/>
        </p:nvSpPr>
        <p:spPr>
          <a:xfrm>
            <a:off x="2224425" y="10707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4" name="Google Shape;594;p61"/>
          <p:cNvSpPr txBox="1"/>
          <p:nvPr>
            <p:ph idx="1" type="subTitle"/>
          </p:nvPr>
        </p:nvSpPr>
        <p:spPr>
          <a:xfrm>
            <a:off x="2224425" y="10707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Lowest</a:t>
            </a:r>
            <a:endParaRPr sz="1800"/>
          </a:p>
        </p:txBody>
      </p:sp>
      <p:sp>
        <p:nvSpPr>
          <p:cNvPr id="595" name="Google Shape;595;p61"/>
          <p:cNvSpPr txBox="1"/>
          <p:nvPr>
            <p:ph idx="9" type="body"/>
          </p:nvPr>
        </p:nvSpPr>
        <p:spPr>
          <a:xfrm>
            <a:off x="2224275" y="1556033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11 PM - 12AM</a:t>
            </a:r>
            <a:endParaRPr sz="1500"/>
          </a:p>
        </p:txBody>
      </p:sp>
      <p:sp>
        <p:nvSpPr>
          <p:cNvPr id="596" name="Google Shape;596;p61"/>
          <p:cNvSpPr txBox="1"/>
          <p:nvPr/>
        </p:nvSpPr>
        <p:spPr>
          <a:xfrm>
            <a:off x="3440015" y="10648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7" name="Google Shape;5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57" y="2527199"/>
            <a:ext cx="8263142" cy="37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1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4" name="Google Shape;604;p62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Highest Revenue</a:t>
            </a:r>
            <a:endParaRPr sz="1800"/>
          </a:p>
        </p:txBody>
      </p:sp>
      <p:sp>
        <p:nvSpPr>
          <p:cNvPr id="605" name="Google Shape;605;p62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 Trends by Hour</a:t>
            </a:r>
            <a:endParaRPr/>
          </a:p>
        </p:txBody>
      </p:sp>
      <p:sp>
        <p:nvSpPr>
          <p:cNvPr id="606" name="Google Shape;606;p62"/>
          <p:cNvSpPr txBox="1"/>
          <p:nvPr>
            <p:ph idx="9" type="body"/>
          </p:nvPr>
        </p:nvSpPr>
        <p:spPr>
          <a:xfrm>
            <a:off x="295025" y="1550125"/>
            <a:ext cx="49797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12–1 AM and 6–7 AM show highest revenue.</a:t>
            </a:r>
            <a:endParaRPr sz="1500"/>
          </a:p>
        </p:txBody>
      </p:sp>
      <p:sp>
        <p:nvSpPr>
          <p:cNvPr id="607" name="Google Shape;607;p62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62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09" name="Google Shape;609;p62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10" name="Google Shape;6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38" y="2163912"/>
            <a:ext cx="7947422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Zone-Wise Performance</a:t>
            </a:r>
            <a:endParaRPr/>
          </a:p>
        </p:txBody>
      </p:sp>
      <p:sp>
        <p:nvSpPr>
          <p:cNvPr id="616" name="Google Shape;616;p63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17" name="Google Shape;617;p63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sp>
        <p:nvSpPr>
          <p:cNvPr id="618" name="Google Shape;618;p63"/>
          <p:cNvSpPr/>
          <p:nvPr/>
        </p:nvSpPr>
        <p:spPr>
          <a:xfrm>
            <a:off x="295175" y="1064833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19" name="Google Shape;619;p63"/>
          <p:cNvSpPr txBox="1"/>
          <p:nvPr>
            <p:ph idx="1" type="subTitle"/>
          </p:nvPr>
        </p:nvSpPr>
        <p:spPr>
          <a:xfrm>
            <a:off x="295175" y="1064833"/>
            <a:ext cx="1312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Trips</a:t>
            </a:r>
            <a:endParaRPr sz="1800"/>
          </a:p>
        </p:txBody>
      </p:sp>
      <p:sp>
        <p:nvSpPr>
          <p:cNvPr id="620" name="Google Shape;620;p63"/>
          <p:cNvSpPr txBox="1"/>
          <p:nvPr>
            <p:ph idx="9" type="body"/>
          </p:nvPr>
        </p:nvSpPr>
        <p:spPr>
          <a:xfrm>
            <a:off x="295025" y="1550125"/>
            <a:ext cx="21288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Ramanagaram leads</a:t>
            </a:r>
            <a:endParaRPr sz="1400"/>
          </a:p>
        </p:txBody>
      </p:sp>
      <p:sp>
        <p:nvSpPr>
          <p:cNvPr id="621" name="Google Shape;621;p63"/>
          <p:cNvSpPr txBox="1"/>
          <p:nvPr/>
        </p:nvSpPr>
        <p:spPr>
          <a:xfrm>
            <a:off x="1510765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63"/>
          <p:cNvSpPr/>
          <p:nvPr/>
        </p:nvSpPr>
        <p:spPr>
          <a:xfrm>
            <a:off x="5844625" y="2425958"/>
            <a:ext cx="17118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3" name="Google Shape;623;p63"/>
          <p:cNvSpPr txBox="1"/>
          <p:nvPr>
            <p:ph idx="1" type="subTitle"/>
          </p:nvPr>
        </p:nvSpPr>
        <p:spPr>
          <a:xfrm>
            <a:off x="5725675" y="2425950"/>
            <a:ext cx="14316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Revenue</a:t>
            </a:r>
            <a:endParaRPr sz="1700"/>
          </a:p>
        </p:txBody>
      </p:sp>
      <p:sp>
        <p:nvSpPr>
          <p:cNvPr id="624" name="Google Shape;624;p63"/>
          <p:cNvSpPr txBox="1"/>
          <p:nvPr>
            <p:ph idx="9" type="body"/>
          </p:nvPr>
        </p:nvSpPr>
        <p:spPr>
          <a:xfrm>
            <a:off x="5844475" y="2911258"/>
            <a:ext cx="1715400" cy="15267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Bangalore South leads</a:t>
            </a:r>
            <a:endParaRPr sz="1400"/>
          </a:p>
        </p:txBody>
      </p:sp>
      <p:sp>
        <p:nvSpPr>
          <p:cNvPr id="625" name="Google Shape;625;p63"/>
          <p:cNvSpPr txBox="1"/>
          <p:nvPr/>
        </p:nvSpPr>
        <p:spPr>
          <a:xfrm>
            <a:off x="7060215" y="2420040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6" name="Google Shape;6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2296050"/>
            <a:ext cx="4926524" cy="2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00" y="3735275"/>
            <a:ext cx="4574076" cy="2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3" name="Google Shape;633;p64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Most Used</a:t>
            </a:r>
            <a:endParaRPr sz="1800"/>
          </a:p>
        </p:txBody>
      </p:sp>
      <p:sp>
        <p:nvSpPr>
          <p:cNvPr id="634" name="Google Shape;634;p64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 Method Preferences</a:t>
            </a:r>
            <a:endParaRPr/>
          </a:p>
        </p:txBody>
      </p:sp>
      <p:sp>
        <p:nvSpPr>
          <p:cNvPr id="635" name="Google Shape;635;p64"/>
          <p:cNvSpPr txBox="1"/>
          <p:nvPr>
            <p:ph idx="9" type="body"/>
          </p:nvPr>
        </p:nvSpPr>
        <p:spPr>
          <a:xfrm>
            <a:off x="295025" y="1550125"/>
            <a:ext cx="4979700" cy="8520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Credit Cards, followed by UPI &amp; Debit Cards.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Cash least preferred.</a:t>
            </a:r>
            <a:endParaRPr sz="1500"/>
          </a:p>
        </p:txBody>
      </p:sp>
      <p:sp>
        <p:nvSpPr>
          <p:cNvPr id="636" name="Google Shape;636;p64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64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38" name="Google Shape;638;p64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39" name="Google Shape;6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4525"/>
            <a:ext cx="8839198" cy="335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/>
          <p:nvPr/>
        </p:nvSpPr>
        <p:spPr>
          <a:xfrm>
            <a:off x="295175" y="1064825"/>
            <a:ext cx="5073000" cy="46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5" name="Google Shape;645;p65"/>
          <p:cNvSpPr txBox="1"/>
          <p:nvPr>
            <p:ph idx="1" type="subTitle"/>
          </p:nvPr>
        </p:nvSpPr>
        <p:spPr>
          <a:xfrm>
            <a:off x="286050" y="1064925"/>
            <a:ext cx="4087500" cy="4632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Driver Vs Customers</a:t>
            </a:r>
            <a:endParaRPr sz="1800"/>
          </a:p>
        </p:txBody>
      </p:sp>
      <p:sp>
        <p:nvSpPr>
          <p:cNvPr id="646" name="Google Shape;646;p65"/>
          <p:cNvSpPr txBox="1"/>
          <p:nvPr>
            <p:ph type="title"/>
          </p:nvPr>
        </p:nvSpPr>
        <p:spPr>
          <a:xfrm>
            <a:off x="228600" y="342567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Cancellations</a:t>
            </a:r>
            <a:endParaRPr/>
          </a:p>
        </p:txBody>
      </p:sp>
      <p:sp>
        <p:nvSpPr>
          <p:cNvPr id="647" name="Google Shape;647;p65"/>
          <p:cNvSpPr txBox="1"/>
          <p:nvPr>
            <p:ph idx="9" type="body"/>
          </p:nvPr>
        </p:nvSpPr>
        <p:spPr>
          <a:xfrm>
            <a:off x="295025" y="1550125"/>
            <a:ext cx="4979700" cy="8520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Driver &amp; Customer success rates slightly higher than cancellations</a:t>
            </a:r>
            <a:endParaRPr sz="1500"/>
          </a:p>
        </p:txBody>
      </p:sp>
      <p:sp>
        <p:nvSpPr>
          <p:cNvPr id="648" name="Google Shape;648;p65"/>
          <p:cNvSpPr txBox="1"/>
          <p:nvPr/>
        </p:nvSpPr>
        <p:spPr>
          <a:xfrm>
            <a:off x="4706740" y="1058915"/>
            <a:ext cx="50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65"/>
          <p:cNvSpPr txBox="1"/>
          <p:nvPr>
            <p:ph idx="14" type="subTitle"/>
          </p:nvPr>
        </p:nvSpPr>
        <p:spPr>
          <a:xfrm>
            <a:off x="228600" y="6400367"/>
            <a:ext cx="11157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</a:t>
            </a:r>
            <a:endParaRPr/>
          </a:p>
        </p:txBody>
      </p:sp>
      <p:sp>
        <p:nvSpPr>
          <p:cNvPr id="650" name="Google Shape;650;p65"/>
          <p:cNvSpPr txBox="1"/>
          <p:nvPr>
            <p:ph type="title"/>
          </p:nvPr>
        </p:nvSpPr>
        <p:spPr>
          <a:xfrm>
            <a:off x="224850" y="89242"/>
            <a:ext cx="570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/>
              <a:t>Insights</a:t>
            </a:r>
            <a:endParaRPr b="0" sz="1600"/>
          </a:p>
        </p:txBody>
      </p:sp>
      <p:pic>
        <p:nvPicPr>
          <p:cNvPr id="651" name="Google Shape;6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0" y="2249662"/>
            <a:ext cx="4019394" cy="41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